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2"/>
  </p:notesMasterIdLst>
  <p:sldIdLst>
    <p:sldId id="273" r:id="rId2"/>
    <p:sldId id="261" r:id="rId3"/>
    <p:sldId id="262" r:id="rId4"/>
    <p:sldId id="263" r:id="rId5"/>
    <p:sldId id="256" r:id="rId6"/>
    <p:sldId id="271" r:id="rId7"/>
    <p:sldId id="279" r:id="rId8"/>
    <p:sldId id="283" r:id="rId9"/>
    <p:sldId id="288" r:id="rId10"/>
    <p:sldId id="277" r:id="rId11"/>
    <p:sldId id="286" r:id="rId12"/>
    <p:sldId id="287" r:id="rId13"/>
    <p:sldId id="274" r:id="rId14"/>
    <p:sldId id="284" r:id="rId15"/>
    <p:sldId id="280" r:id="rId16"/>
    <p:sldId id="281" r:id="rId17"/>
    <p:sldId id="285" r:id="rId18"/>
    <p:sldId id="282" r:id="rId19"/>
    <p:sldId id="278" r:id="rId20"/>
    <p:sldId id="26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F9E8C6-13DB-48D7-85F2-02AD7B48995C}" v="37" dt="2025-06-24T03:25:10.5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60"/>
  </p:normalViewPr>
  <p:slideViewPr>
    <p:cSldViewPr snapToGrid="0">
      <p:cViewPr varScale="1">
        <p:scale>
          <a:sx n="70" d="100"/>
          <a:sy n="70" d="100"/>
        </p:scale>
        <p:origin x="1320" y="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teban Torres-Flores" userId="3350b348d1aabb60" providerId="LiveId" clId="{7AF9E8C6-13DB-48D7-85F2-02AD7B48995C}"/>
    <pc:docChg chg="undo custSel addSld delSld modSld sldOrd">
      <pc:chgData name="Esteban Torres-Flores" userId="3350b348d1aabb60" providerId="LiveId" clId="{7AF9E8C6-13DB-48D7-85F2-02AD7B48995C}" dt="2025-06-25T23:58:55.650" v="7212" actId="2711"/>
      <pc:docMkLst>
        <pc:docMk/>
      </pc:docMkLst>
      <pc:sldChg chg="addSp delSp modSp mod">
        <pc:chgData name="Esteban Torres-Flores" userId="3350b348d1aabb60" providerId="LiveId" clId="{7AF9E8C6-13DB-48D7-85F2-02AD7B48995C}" dt="2025-06-22T21:33:12.136" v="1776" actId="1076"/>
        <pc:sldMkLst>
          <pc:docMk/>
          <pc:sldMk cId="3250456404" sldId="271"/>
        </pc:sldMkLst>
        <pc:spChg chg="mod">
          <ac:chgData name="Esteban Torres-Flores" userId="3350b348d1aabb60" providerId="LiveId" clId="{7AF9E8C6-13DB-48D7-85F2-02AD7B48995C}" dt="2025-06-22T21:33:12.136" v="1776" actId="1076"/>
          <ac:spMkLst>
            <pc:docMk/>
            <pc:sldMk cId="3250456404" sldId="271"/>
            <ac:spMk id="6" creationId="{A5FB8D5E-7D97-59F1-6550-AC29ED992482}"/>
          </ac:spMkLst>
        </pc:spChg>
        <pc:spChg chg="mod">
          <ac:chgData name="Esteban Torres-Flores" userId="3350b348d1aabb60" providerId="LiveId" clId="{7AF9E8C6-13DB-48D7-85F2-02AD7B48995C}" dt="2025-06-22T21:30:29.103" v="1768" actId="1076"/>
          <ac:spMkLst>
            <pc:docMk/>
            <pc:sldMk cId="3250456404" sldId="271"/>
            <ac:spMk id="9" creationId="{76E271D2-BBF3-3844-6E31-83BE754B0A25}"/>
          </ac:spMkLst>
        </pc:spChg>
        <pc:spChg chg="mod">
          <ac:chgData name="Esteban Torres-Flores" userId="3350b348d1aabb60" providerId="LiveId" clId="{7AF9E8C6-13DB-48D7-85F2-02AD7B48995C}" dt="2025-06-22T21:29:20.764" v="1758" actId="1076"/>
          <ac:spMkLst>
            <pc:docMk/>
            <pc:sldMk cId="3250456404" sldId="271"/>
            <ac:spMk id="15" creationId="{D6BC7775-0E1F-5D0E-6709-D5A615836CDA}"/>
          </ac:spMkLst>
        </pc:spChg>
        <pc:spChg chg="add mod">
          <ac:chgData name="Esteban Torres-Flores" userId="3350b348d1aabb60" providerId="LiveId" clId="{7AF9E8C6-13DB-48D7-85F2-02AD7B48995C}" dt="2025-06-22T21:28:24.930" v="1754" actId="1076"/>
          <ac:spMkLst>
            <pc:docMk/>
            <pc:sldMk cId="3250456404" sldId="271"/>
            <ac:spMk id="17" creationId="{DBA2B0DC-91B7-7E84-C154-8DEBF3303BE9}"/>
          </ac:spMkLst>
        </pc:spChg>
        <pc:spChg chg="mod">
          <ac:chgData name="Esteban Torres-Flores" userId="3350b348d1aabb60" providerId="LiveId" clId="{7AF9E8C6-13DB-48D7-85F2-02AD7B48995C}" dt="2025-06-22T21:32:51.069" v="1775" actId="1076"/>
          <ac:spMkLst>
            <pc:docMk/>
            <pc:sldMk cId="3250456404" sldId="271"/>
            <ac:spMk id="20" creationId="{3776D9BC-50F7-8D90-6A20-D3BF81A0CD21}"/>
          </ac:spMkLst>
        </pc:spChg>
        <pc:spChg chg="add mod">
          <ac:chgData name="Esteban Torres-Flores" userId="3350b348d1aabb60" providerId="LiveId" clId="{7AF9E8C6-13DB-48D7-85F2-02AD7B48995C}" dt="2025-06-22T21:28:24.930" v="1754" actId="1076"/>
          <ac:spMkLst>
            <pc:docMk/>
            <pc:sldMk cId="3250456404" sldId="271"/>
            <ac:spMk id="21" creationId="{823200A3-A9F4-718E-CA6D-744421A02567}"/>
          </ac:spMkLst>
        </pc:spChg>
        <pc:spChg chg="add mod">
          <ac:chgData name="Esteban Torres-Flores" userId="3350b348d1aabb60" providerId="LiveId" clId="{7AF9E8C6-13DB-48D7-85F2-02AD7B48995C}" dt="2025-06-22T21:28:24.930" v="1754" actId="1076"/>
          <ac:spMkLst>
            <pc:docMk/>
            <pc:sldMk cId="3250456404" sldId="271"/>
            <ac:spMk id="22" creationId="{0E61FCE4-F69B-E9EC-2AFF-1F03A2F85283}"/>
          </ac:spMkLst>
        </pc:spChg>
        <pc:spChg chg="add mod">
          <ac:chgData name="Esteban Torres-Flores" userId="3350b348d1aabb60" providerId="LiveId" clId="{7AF9E8C6-13DB-48D7-85F2-02AD7B48995C}" dt="2025-06-22T21:28:24.930" v="1754" actId="1076"/>
          <ac:spMkLst>
            <pc:docMk/>
            <pc:sldMk cId="3250456404" sldId="271"/>
            <ac:spMk id="23" creationId="{9E606119-5A50-2EED-2FF2-D2206CE0D1BD}"/>
          </ac:spMkLst>
        </pc:spChg>
        <pc:spChg chg="add mod">
          <ac:chgData name="Esteban Torres-Flores" userId="3350b348d1aabb60" providerId="LiveId" clId="{7AF9E8C6-13DB-48D7-85F2-02AD7B48995C}" dt="2025-06-22T21:28:58.441" v="1757" actId="1076"/>
          <ac:spMkLst>
            <pc:docMk/>
            <pc:sldMk cId="3250456404" sldId="271"/>
            <ac:spMk id="24" creationId="{9229AB41-EDAF-8566-BCFE-478A91AE5F26}"/>
          </ac:spMkLst>
        </pc:spChg>
        <pc:picChg chg="mod">
          <ac:chgData name="Esteban Torres-Flores" userId="3350b348d1aabb60" providerId="LiveId" clId="{7AF9E8C6-13DB-48D7-85F2-02AD7B48995C}" dt="2025-06-22T21:32:28.727" v="1774" actId="1076"/>
          <ac:picMkLst>
            <pc:docMk/>
            <pc:sldMk cId="3250456404" sldId="271"/>
            <ac:picMk id="5" creationId="{FC74B281-BB1F-B66C-1354-19AFBB20282B}"/>
          </ac:picMkLst>
        </pc:picChg>
      </pc:sldChg>
      <pc:sldChg chg="del">
        <pc:chgData name="Esteban Torres-Flores" userId="3350b348d1aabb60" providerId="LiveId" clId="{7AF9E8C6-13DB-48D7-85F2-02AD7B48995C}" dt="2025-06-22T21:42:29.407" v="1777" actId="2696"/>
        <pc:sldMkLst>
          <pc:docMk/>
          <pc:sldMk cId="3349807866" sldId="272"/>
        </pc:sldMkLst>
      </pc:sldChg>
      <pc:sldChg chg="addSp delSp modSp add del mod">
        <pc:chgData name="Esteban Torres-Flores" userId="3350b348d1aabb60" providerId="LiveId" clId="{7AF9E8C6-13DB-48D7-85F2-02AD7B48995C}" dt="2025-06-24T02:26:52.519" v="6121" actId="1076"/>
        <pc:sldMkLst>
          <pc:docMk/>
          <pc:sldMk cId="191750644" sldId="274"/>
        </pc:sldMkLst>
        <pc:spChg chg="add mod">
          <ac:chgData name="Esteban Torres-Flores" userId="3350b348d1aabb60" providerId="LiveId" clId="{7AF9E8C6-13DB-48D7-85F2-02AD7B48995C}" dt="2025-06-24T02:26:52.519" v="6121" actId="1076"/>
          <ac:spMkLst>
            <pc:docMk/>
            <pc:sldMk cId="191750644" sldId="274"/>
            <ac:spMk id="4" creationId="{0F58E272-59C1-DD5E-584C-D481E9CE73E0}"/>
          </ac:spMkLst>
        </pc:spChg>
        <pc:spChg chg="mod">
          <ac:chgData name="Esteban Torres-Flores" userId="3350b348d1aabb60" providerId="LiveId" clId="{7AF9E8C6-13DB-48D7-85F2-02AD7B48995C}" dt="2025-06-22T22:33:45.752" v="2861" actId="1076"/>
          <ac:spMkLst>
            <pc:docMk/>
            <pc:sldMk cId="191750644" sldId="274"/>
            <ac:spMk id="15" creationId="{9C2C5CA7-202D-9AAE-BFAC-52B5C3141209}"/>
          </ac:spMkLst>
        </pc:spChg>
        <pc:graphicFrameChg chg="mod modGraphic">
          <ac:chgData name="Esteban Torres-Flores" userId="3350b348d1aabb60" providerId="LiveId" clId="{7AF9E8C6-13DB-48D7-85F2-02AD7B48995C}" dt="2025-06-22T22:34:07.547" v="2864" actId="14100"/>
          <ac:graphicFrameMkLst>
            <pc:docMk/>
            <pc:sldMk cId="191750644" sldId="274"/>
            <ac:graphicFrameMk id="11" creationId="{F4D084A1-4C9A-9FE2-C524-B561AC2B411D}"/>
          </ac:graphicFrameMkLst>
        </pc:graphicFrameChg>
        <pc:picChg chg="add mod">
          <ac:chgData name="Esteban Torres-Flores" userId="3350b348d1aabb60" providerId="LiveId" clId="{7AF9E8C6-13DB-48D7-85F2-02AD7B48995C}" dt="2025-06-22T22:34:45.733" v="2871" actId="1076"/>
          <ac:picMkLst>
            <pc:docMk/>
            <pc:sldMk cId="191750644" sldId="274"/>
            <ac:picMk id="3" creationId="{B57615A4-DF3F-6C3F-1AB9-F53E3B15543F}"/>
          </ac:picMkLst>
        </pc:picChg>
        <pc:picChg chg="mod">
          <ac:chgData name="Esteban Torres-Flores" userId="3350b348d1aabb60" providerId="LiveId" clId="{7AF9E8C6-13DB-48D7-85F2-02AD7B48995C}" dt="2025-06-22T22:33:19.250" v="2857" actId="1076"/>
          <ac:picMkLst>
            <pc:docMk/>
            <pc:sldMk cId="191750644" sldId="274"/>
            <ac:picMk id="5" creationId="{134AC6D7-2B2A-E6B5-43F9-A6B1278F51E2}"/>
          </ac:picMkLst>
        </pc:picChg>
      </pc:sldChg>
      <pc:sldChg chg="addSp delSp modSp mod">
        <pc:chgData name="Esteban Torres-Flores" userId="3350b348d1aabb60" providerId="LiveId" clId="{7AF9E8C6-13DB-48D7-85F2-02AD7B48995C}" dt="2025-06-24T03:19:41.010" v="7159" actId="14734"/>
        <pc:sldMkLst>
          <pc:docMk/>
          <pc:sldMk cId="3212709050" sldId="277"/>
        </pc:sldMkLst>
        <pc:spChg chg="mod">
          <ac:chgData name="Esteban Torres-Flores" userId="3350b348d1aabb60" providerId="LiveId" clId="{7AF9E8C6-13DB-48D7-85F2-02AD7B48995C}" dt="2025-06-22T22:06:39.332" v="2184" actId="20577"/>
          <ac:spMkLst>
            <pc:docMk/>
            <pc:sldMk cId="3212709050" sldId="277"/>
            <ac:spMk id="2" creationId="{A913A6D8-AA72-45A2-3C41-0B029FB6B750}"/>
          </ac:spMkLst>
        </pc:spChg>
        <pc:spChg chg="mod">
          <ac:chgData name="Esteban Torres-Flores" userId="3350b348d1aabb60" providerId="LiveId" clId="{7AF9E8C6-13DB-48D7-85F2-02AD7B48995C}" dt="2025-06-22T22:06:59.109" v="2190" actId="20577"/>
          <ac:spMkLst>
            <pc:docMk/>
            <pc:sldMk cId="3212709050" sldId="277"/>
            <ac:spMk id="15" creationId="{7C3EEE72-B117-8D50-9EDE-A8B907576C4F}"/>
          </ac:spMkLst>
        </pc:spChg>
        <pc:spChg chg="mod">
          <ac:chgData name="Esteban Torres-Flores" userId="3350b348d1aabb60" providerId="LiveId" clId="{7AF9E8C6-13DB-48D7-85F2-02AD7B48995C}" dt="2025-06-24T02:25:30.311" v="6117" actId="20577"/>
          <ac:spMkLst>
            <pc:docMk/>
            <pc:sldMk cId="3212709050" sldId="277"/>
            <ac:spMk id="18" creationId="{769F61D8-D1E7-CBF2-BD09-E37691432B94}"/>
          </ac:spMkLst>
        </pc:spChg>
        <pc:graphicFrameChg chg="add mod modGraphic">
          <ac:chgData name="Esteban Torres-Flores" userId="3350b348d1aabb60" providerId="LiveId" clId="{7AF9E8C6-13DB-48D7-85F2-02AD7B48995C}" dt="2025-06-24T03:19:41.010" v="7159" actId="14734"/>
          <ac:graphicFrameMkLst>
            <pc:docMk/>
            <pc:sldMk cId="3212709050" sldId="277"/>
            <ac:graphicFrameMk id="6" creationId="{583D66A6-3B2D-1897-72DF-F159E7B6797F}"/>
          </ac:graphicFrameMkLst>
        </pc:graphicFrameChg>
      </pc:sldChg>
      <pc:sldChg chg="addSp delSp modSp mod">
        <pc:chgData name="Esteban Torres-Flores" userId="3350b348d1aabb60" providerId="LiveId" clId="{7AF9E8C6-13DB-48D7-85F2-02AD7B48995C}" dt="2025-06-24T03:42:36.573" v="7211" actId="1076"/>
        <pc:sldMkLst>
          <pc:docMk/>
          <pc:sldMk cId="2770747731" sldId="278"/>
        </pc:sldMkLst>
        <pc:spChg chg="del">
          <ac:chgData name="Esteban Torres-Flores" userId="3350b348d1aabb60" providerId="LiveId" clId="{7AF9E8C6-13DB-48D7-85F2-02AD7B48995C}" dt="2025-06-24T03:24:17.018" v="7179" actId="478"/>
          <ac:spMkLst>
            <pc:docMk/>
            <pc:sldMk cId="2770747731" sldId="278"/>
            <ac:spMk id="3" creationId="{FC4EAEA7-F45F-D010-E1A6-F46FFFF5E118}"/>
          </ac:spMkLst>
        </pc:spChg>
        <pc:spChg chg="del">
          <ac:chgData name="Esteban Torres-Flores" userId="3350b348d1aabb60" providerId="LiveId" clId="{7AF9E8C6-13DB-48D7-85F2-02AD7B48995C}" dt="2025-06-24T03:24:15.378" v="7178" actId="478"/>
          <ac:spMkLst>
            <pc:docMk/>
            <pc:sldMk cId="2770747731" sldId="278"/>
            <ac:spMk id="6" creationId="{F72BA5B8-257E-1DD1-ACC2-0A66660A6FF5}"/>
          </ac:spMkLst>
        </pc:spChg>
        <pc:spChg chg="add del mod">
          <ac:chgData name="Esteban Torres-Flores" userId="3350b348d1aabb60" providerId="LiveId" clId="{7AF9E8C6-13DB-48D7-85F2-02AD7B48995C}" dt="2025-06-24T03:42:09.236" v="7203" actId="478"/>
          <ac:spMkLst>
            <pc:docMk/>
            <pc:sldMk cId="2770747731" sldId="278"/>
            <ac:spMk id="7" creationId="{C166C036-59B2-E2BE-26AA-22CC7E6D3BC7}"/>
          </ac:spMkLst>
        </pc:spChg>
        <pc:spChg chg="add del mod">
          <ac:chgData name="Esteban Torres-Flores" userId="3350b348d1aabb60" providerId="LiveId" clId="{7AF9E8C6-13DB-48D7-85F2-02AD7B48995C}" dt="2025-06-24T03:42:07.431" v="7202" actId="478"/>
          <ac:spMkLst>
            <pc:docMk/>
            <pc:sldMk cId="2770747731" sldId="278"/>
            <ac:spMk id="9" creationId="{F28A5BAD-68E9-8F44-98AA-DCD81EF2F535}"/>
          </ac:spMkLst>
        </pc:spChg>
        <pc:spChg chg="add mod">
          <ac:chgData name="Esteban Torres-Flores" userId="3350b348d1aabb60" providerId="LiveId" clId="{7AF9E8C6-13DB-48D7-85F2-02AD7B48995C}" dt="2025-06-24T03:42:36.573" v="7211" actId="1076"/>
          <ac:spMkLst>
            <pc:docMk/>
            <pc:sldMk cId="2770747731" sldId="278"/>
            <ac:spMk id="13" creationId="{5A9D8082-8F99-9BD7-E1A1-E29565F2E3FA}"/>
          </ac:spMkLst>
        </pc:spChg>
        <pc:picChg chg="mod">
          <ac:chgData name="Esteban Torres-Flores" userId="3350b348d1aabb60" providerId="LiveId" clId="{7AF9E8C6-13DB-48D7-85F2-02AD7B48995C}" dt="2025-06-24T03:42:18.218" v="7207" actId="1076"/>
          <ac:picMkLst>
            <pc:docMk/>
            <pc:sldMk cId="2770747731" sldId="278"/>
            <ac:picMk id="5" creationId="{276F26DC-C421-0167-5AC7-7E407CFAA747}"/>
          </ac:picMkLst>
        </pc:picChg>
      </pc:sldChg>
      <pc:sldChg chg="new del">
        <pc:chgData name="Esteban Torres-Flores" userId="3350b348d1aabb60" providerId="LiveId" clId="{7AF9E8C6-13DB-48D7-85F2-02AD7B48995C}" dt="2025-06-19T18:31:48.426" v="1" actId="680"/>
        <pc:sldMkLst>
          <pc:docMk/>
          <pc:sldMk cId="614249769" sldId="279"/>
        </pc:sldMkLst>
      </pc:sldChg>
      <pc:sldChg chg="addSp delSp modSp add mod ord">
        <pc:chgData name="Esteban Torres-Flores" userId="3350b348d1aabb60" providerId="LiveId" clId="{7AF9E8C6-13DB-48D7-85F2-02AD7B48995C}" dt="2025-06-24T02:29:39.737" v="6230" actId="478"/>
        <pc:sldMkLst>
          <pc:docMk/>
          <pc:sldMk cId="3491691448" sldId="279"/>
        </pc:sldMkLst>
        <pc:spChg chg="mod">
          <ac:chgData name="Esteban Torres-Flores" userId="3350b348d1aabb60" providerId="LiveId" clId="{7AF9E8C6-13DB-48D7-85F2-02AD7B48995C}" dt="2025-06-24T02:28:14.810" v="6228" actId="1076"/>
          <ac:spMkLst>
            <pc:docMk/>
            <pc:sldMk cId="3491691448" sldId="279"/>
            <ac:spMk id="2" creationId="{30C71991-BF5D-BA89-0E4B-88F11CAEF974}"/>
          </ac:spMkLst>
        </pc:spChg>
        <pc:spChg chg="add del">
          <ac:chgData name="Esteban Torres-Flores" userId="3350b348d1aabb60" providerId="LiveId" clId="{7AF9E8C6-13DB-48D7-85F2-02AD7B48995C}" dt="2025-06-24T02:26:38.595" v="6119" actId="478"/>
          <ac:spMkLst>
            <pc:docMk/>
            <pc:sldMk cId="3491691448" sldId="279"/>
            <ac:spMk id="4" creationId="{7834669D-1D4B-B5F7-D607-CC6E476CD777}"/>
          </ac:spMkLst>
        </pc:spChg>
        <pc:spChg chg="add del mod">
          <ac:chgData name="Esteban Torres-Flores" userId="3350b348d1aabb60" providerId="LiveId" clId="{7AF9E8C6-13DB-48D7-85F2-02AD7B48995C}" dt="2025-06-24T02:29:39.737" v="6230" actId="478"/>
          <ac:spMkLst>
            <pc:docMk/>
            <pc:sldMk cId="3491691448" sldId="279"/>
            <ac:spMk id="7" creationId="{473EEC4E-6C89-34B6-BE65-434E3CB381A4}"/>
          </ac:spMkLst>
        </pc:spChg>
        <pc:spChg chg="mod">
          <ac:chgData name="Esteban Torres-Flores" userId="3350b348d1aabb60" providerId="LiveId" clId="{7AF9E8C6-13DB-48D7-85F2-02AD7B48995C}" dt="2025-06-24T02:23:54.105" v="6078" actId="20577"/>
          <ac:spMkLst>
            <pc:docMk/>
            <pc:sldMk cId="3491691448" sldId="279"/>
            <ac:spMk id="18" creationId="{858C0E43-5F87-C313-8CA1-D01F46FB9D38}"/>
          </ac:spMkLst>
        </pc:spChg>
        <pc:picChg chg="mod modCrop">
          <ac:chgData name="Esteban Torres-Flores" userId="3350b348d1aabb60" providerId="LiveId" clId="{7AF9E8C6-13DB-48D7-85F2-02AD7B48995C}" dt="2025-06-23T00:26:33.761" v="4138" actId="732"/>
          <ac:picMkLst>
            <pc:docMk/>
            <pc:sldMk cId="3491691448" sldId="279"/>
            <ac:picMk id="8" creationId="{3529BE32-454C-23E0-891F-88E839A25B32}"/>
          </ac:picMkLst>
        </pc:picChg>
      </pc:sldChg>
      <pc:sldChg chg="addSp delSp modSp add mod ord">
        <pc:chgData name="Esteban Torres-Flores" userId="3350b348d1aabb60" providerId="LiveId" clId="{7AF9E8C6-13DB-48D7-85F2-02AD7B48995C}" dt="2025-06-24T03:04:35.083" v="6900"/>
        <pc:sldMkLst>
          <pc:docMk/>
          <pc:sldMk cId="3571374298" sldId="280"/>
        </pc:sldMkLst>
        <pc:spChg chg="add mod">
          <ac:chgData name="Esteban Torres-Flores" userId="3350b348d1aabb60" providerId="LiveId" clId="{7AF9E8C6-13DB-48D7-85F2-02AD7B48995C}" dt="2025-06-22T23:19:42.117" v="4026" actId="1076"/>
          <ac:spMkLst>
            <pc:docMk/>
            <pc:sldMk cId="3571374298" sldId="280"/>
            <ac:spMk id="3" creationId="{07EE5ED5-0D7F-53A5-EEBD-092CD87DCD16}"/>
          </ac:spMkLst>
        </pc:spChg>
        <pc:spChg chg="mod">
          <ac:chgData name="Esteban Torres-Flores" userId="3350b348d1aabb60" providerId="LiveId" clId="{7AF9E8C6-13DB-48D7-85F2-02AD7B48995C}" dt="2025-06-22T22:53:12.838" v="3831" actId="1076"/>
          <ac:spMkLst>
            <pc:docMk/>
            <pc:sldMk cId="3571374298" sldId="280"/>
            <ac:spMk id="15" creationId="{18770977-1B29-0B94-5ED0-4A8A3D06840D}"/>
          </ac:spMkLst>
        </pc:spChg>
        <pc:picChg chg="mod">
          <ac:chgData name="Esteban Torres-Flores" userId="3350b348d1aabb60" providerId="LiveId" clId="{7AF9E8C6-13DB-48D7-85F2-02AD7B48995C}" dt="2025-06-22T22:51:01.444" v="3805" actId="1076"/>
          <ac:picMkLst>
            <pc:docMk/>
            <pc:sldMk cId="3571374298" sldId="280"/>
            <ac:picMk id="5" creationId="{D7DCE546-1090-E23C-0F0C-C9E0A2D867B1}"/>
          </ac:picMkLst>
        </pc:picChg>
        <pc:picChg chg="add mod">
          <ac:chgData name="Esteban Torres-Flores" userId="3350b348d1aabb60" providerId="LiveId" clId="{7AF9E8C6-13DB-48D7-85F2-02AD7B48995C}" dt="2025-06-22T22:53:18.311" v="3832" actId="1076"/>
          <ac:picMkLst>
            <pc:docMk/>
            <pc:sldMk cId="3571374298" sldId="280"/>
            <ac:picMk id="9" creationId="{CE0ED0DF-9838-4AF0-5338-167005A76F06}"/>
          </ac:picMkLst>
        </pc:picChg>
      </pc:sldChg>
      <pc:sldChg chg="addSp delSp modSp add mod">
        <pc:chgData name="Esteban Torres-Flores" userId="3350b348d1aabb60" providerId="LiveId" clId="{7AF9E8C6-13DB-48D7-85F2-02AD7B48995C}" dt="2025-06-24T03:01:42.703" v="6898" actId="20577"/>
        <pc:sldMkLst>
          <pc:docMk/>
          <pc:sldMk cId="501415595" sldId="281"/>
        </pc:sldMkLst>
        <pc:spChg chg="del mod">
          <ac:chgData name="Esteban Torres-Flores" userId="3350b348d1aabb60" providerId="LiveId" clId="{7AF9E8C6-13DB-48D7-85F2-02AD7B48995C}" dt="2025-06-24T02:56:15.034" v="6872" actId="478"/>
          <ac:spMkLst>
            <pc:docMk/>
            <pc:sldMk cId="501415595" sldId="281"/>
            <ac:spMk id="3" creationId="{518A50EF-CED6-BDD9-E341-32AC8446FFBD}"/>
          </ac:spMkLst>
        </pc:spChg>
        <pc:spChg chg="add mod">
          <ac:chgData name="Esteban Torres-Flores" userId="3350b348d1aabb60" providerId="LiveId" clId="{7AF9E8C6-13DB-48D7-85F2-02AD7B48995C}" dt="2025-06-24T02:52:28.542" v="6830" actId="12"/>
          <ac:spMkLst>
            <pc:docMk/>
            <pc:sldMk cId="501415595" sldId="281"/>
            <ac:spMk id="6" creationId="{B851C440-DCD2-1BF8-A986-AB4FBC6BEB0C}"/>
          </ac:spMkLst>
        </pc:spChg>
        <pc:spChg chg="add mod">
          <ac:chgData name="Esteban Torres-Flores" userId="3350b348d1aabb60" providerId="LiveId" clId="{7AF9E8C6-13DB-48D7-85F2-02AD7B48995C}" dt="2025-06-24T02:53:55.490" v="6870" actId="20577"/>
          <ac:spMkLst>
            <pc:docMk/>
            <pc:sldMk cId="501415595" sldId="281"/>
            <ac:spMk id="8" creationId="{0EDD5FBF-DD24-1CC2-3B28-A599DA733682}"/>
          </ac:spMkLst>
        </pc:spChg>
        <pc:spChg chg="add mod">
          <ac:chgData name="Esteban Torres-Flores" userId="3350b348d1aabb60" providerId="LiveId" clId="{7AF9E8C6-13DB-48D7-85F2-02AD7B48995C}" dt="2025-06-24T03:01:42.703" v="6898" actId="20577"/>
          <ac:spMkLst>
            <pc:docMk/>
            <pc:sldMk cId="501415595" sldId="281"/>
            <ac:spMk id="11" creationId="{AB409F88-0CB1-3722-A528-9D0065B35C9C}"/>
          </ac:spMkLst>
        </pc:spChg>
        <pc:spChg chg="mod">
          <ac:chgData name="Esteban Torres-Flores" userId="3350b348d1aabb60" providerId="LiveId" clId="{7AF9E8C6-13DB-48D7-85F2-02AD7B48995C}" dt="2025-06-20T00:43:50.723" v="1062" actId="20577"/>
          <ac:spMkLst>
            <pc:docMk/>
            <pc:sldMk cId="501415595" sldId="281"/>
            <ac:spMk id="15" creationId="{B678E627-A385-9AC9-C658-76E41BD4605A}"/>
          </ac:spMkLst>
        </pc:spChg>
        <pc:picChg chg="mod">
          <ac:chgData name="Esteban Torres-Flores" userId="3350b348d1aabb60" providerId="LiveId" clId="{7AF9E8C6-13DB-48D7-85F2-02AD7B48995C}" dt="2025-06-24T02:20:31.103" v="6030" actId="1076"/>
          <ac:picMkLst>
            <pc:docMk/>
            <pc:sldMk cId="501415595" sldId="281"/>
            <ac:picMk id="5" creationId="{AEF39184-CC1F-B378-F196-1B6945BAF208}"/>
          </ac:picMkLst>
        </pc:picChg>
      </pc:sldChg>
      <pc:sldChg chg="addSp delSp modSp add mod">
        <pc:chgData name="Esteban Torres-Flores" userId="3350b348d1aabb60" providerId="LiveId" clId="{7AF9E8C6-13DB-48D7-85F2-02AD7B48995C}" dt="2025-06-24T03:10:09.863" v="7004" actId="1076"/>
        <pc:sldMkLst>
          <pc:docMk/>
          <pc:sldMk cId="3635232577" sldId="282"/>
        </pc:sldMkLst>
        <pc:spChg chg="add mod">
          <ac:chgData name="Esteban Torres-Flores" userId="3350b348d1aabb60" providerId="LiveId" clId="{7AF9E8C6-13DB-48D7-85F2-02AD7B48995C}" dt="2025-06-24T03:09:46.439" v="7001" actId="1076"/>
          <ac:spMkLst>
            <pc:docMk/>
            <pc:sldMk cId="3635232577" sldId="282"/>
            <ac:spMk id="8" creationId="{48837C3E-E0F6-23B0-766F-EC8DB4887D61}"/>
          </ac:spMkLst>
        </pc:spChg>
        <pc:spChg chg="add del mod">
          <ac:chgData name="Esteban Torres-Flores" userId="3350b348d1aabb60" providerId="LiveId" clId="{7AF9E8C6-13DB-48D7-85F2-02AD7B48995C}" dt="2025-06-24T03:08:10.760" v="6922" actId="478"/>
          <ac:spMkLst>
            <pc:docMk/>
            <pc:sldMk cId="3635232577" sldId="282"/>
            <ac:spMk id="9" creationId="{D012E882-D5C3-27F5-8537-341527CC6E7C}"/>
          </ac:spMkLst>
        </pc:spChg>
        <pc:spChg chg="add del mod">
          <ac:chgData name="Esteban Torres-Flores" userId="3350b348d1aabb60" providerId="LiveId" clId="{7AF9E8C6-13DB-48D7-85F2-02AD7B48995C}" dt="2025-06-24T03:08:07.212" v="6920" actId="478"/>
          <ac:spMkLst>
            <pc:docMk/>
            <pc:sldMk cId="3635232577" sldId="282"/>
            <ac:spMk id="11" creationId="{4F2F79C5-4C17-AE24-113D-8A026C29B7A5}"/>
          </ac:spMkLst>
        </pc:spChg>
        <pc:spChg chg="add del mod">
          <ac:chgData name="Esteban Torres-Flores" userId="3350b348d1aabb60" providerId="LiveId" clId="{7AF9E8C6-13DB-48D7-85F2-02AD7B48995C}" dt="2025-06-24T03:08:14.117" v="6924" actId="478"/>
          <ac:spMkLst>
            <pc:docMk/>
            <pc:sldMk cId="3635232577" sldId="282"/>
            <ac:spMk id="13" creationId="{C21E8AA5-0F28-D917-8EF2-2CA5AFDDCBAD}"/>
          </ac:spMkLst>
        </pc:spChg>
        <pc:spChg chg="mod">
          <ac:chgData name="Esteban Torres-Flores" userId="3350b348d1aabb60" providerId="LiveId" clId="{7AF9E8C6-13DB-48D7-85F2-02AD7B48995C}" dt="2025-06-22T22:19:42.565" v="2394" actId="1076"/>
          <ac:spMkLst>
            <pc:docMk/>
            <pc:sldMk cId="3635232577" sldId="282"/>
            <ac:spMk id="15" creationId="{717C8E88-4E10-5CAA-4CC0-2B6D6DAC11A8}"/>
          </ac:spMkLst>
        </pc:spChg>
        <pc:spChg chg="add del mod">
          <ac:chgData name="Esteban Torres-Flores" userId="3350b348d1aabb60" providerId="LiveId" clId="{7AF9E8C6-13DB-48D7-85F2-02AD7B48995C}" dt="2025-06-24T03:06:47.840" v="6910" actId="478"/>
          <ac:spMkLst>
            <pc:docMk/>
            <pc:sldMk cId="3635232577" sldId="282"/>
            <ac:spMk id="17" creationId="{54EC2B58-CACE-C9C7-E5EF-5AF359FCD6C6}"/>
          </ac:spMkLst>
        </pc:spChg>
        <pc:spChg chg="add del mod">
          <ac:chgData name="Esteban Torres-Flores" userId="3350b348d1aabb60" providerId="LiveId" clId="{7AF9E8C6-13DB-48D7-85F2-02AD7B48995C}" dt="2025-06-24T03:08:08.948" v="6921" actId="478"/>
          <ac:spMkLst>
            <pc:docMk/>
            <pc:sldMk cId="3635232577" sldId="282"/>
            <ac:spMk id="18" creationId="{70D2CC58-A94C-5E14-23E6-400D8C776FF8}"/>
          </ac:spMkLst>
        </pc:spChg>
        <pc:spChg chg="add del mod">
          <ac:chgData name="Esteban Torres-Flores" userId="3350b348d1aabb60" providerId="LiveId" clId="{7AF9E8C6-13DB-48D7-85F2-02AD7B48995C}" dt="2025-06-24T03:08:12.515" v="6923" actId="478"/>
          <ac:spMkLst>
            <pc:docMk/>
            <pc:sldMk cId="3635232577" sldId="282"/>
            <ac:spMk id="19" creationId="{A934EB77-954F-5965-A8AC-849C99561FCF}"/>
          </ac:spMkLst>
        </pc:spChg>
        <pc:spChg chg="add del mod">
          <ac:chgData name="Esteban Torres-Flores" userId="3350b348d1aabb60" providerId="LiveId" clId="{7AF9E8C6-13DB-48D7-85F2-02AD7B48995C}" dt="2025-06-24T03:08:16.368" v="6925" actId="478"/>
          <ac:spMkLst>
            <pc:docMk/>
            <pc:sldMk cId="3635232577" sldId="282"/>
            <ac:spMk id="20" creationId="{FC38E618-4505-C67A-9CEC-BE27411C3BAE}"/>
          </ac:spMkLst>
        </pc:spChg>
        <pc:graphicFrameChg chg="add mod modGraphic">
          <ac:chgData name="Esteban Torres-Flores" userId="3350b348d1aabb60" providerId="LiveId" clId="{7AF9E8C6-13DB-48D7-85F2-02AD7B48995C}" dt="2025-06-24T03:10:09.863" v="7004" actId="1076"/>
          <ac:graphicFrameMkLst>
            <pc:docMk/>
            <pc:sldMk cId="3635232577" sldId="282"/>
            <ac:graphicFrameMk id="21" creationId="{7DC55510-D411-08D6-DAC4-369638FC4B22}"/>
          </ac:graphicFrameMkLst>
        </pc:graphicFrameChg>
        <pc:picChg chg="add del mod">
          <ac:chgData name="Esteban Torres-Flores" userId="3350b348d1aabb60" providerId="LiveId" clId="{7AF9E8C6-13DB-48D7-85F2-02AD7B48995C}" dt="2025-06-22T22:09:00.104" v="2228" actId="1076"/>
          <ac:picMkLst>
            <pc:docMk/>
            <pc:sldMk cId="3635232577" sldId="282"/>
            <ac:picMk id="5" creationId="{793EB67A-7C5D-2FC0-54D4-F934DE9823A5}"/>
          </ac:picMkLst>
        </pc:picChg>
      </pc:sldChg>
      <pc:sldChg chg="addSp delSp modSp add mod">
        <pc:chgData name="Esteban Torres-Flores" userId="3350b348d1aabb60" providerId="LiveId" clId="{7AF9E8C6-13DB-48D7-85F2-02AD7B48995C}" dt="2025-06-22T23:23:18.854" v="4048" actId="14100"/>
        <pc:sldMkLst>
          <pc:docMk/>
          <pc:sldMk cId="3538217498" sldId="283"/>
        </pc:sldMkLst>
        <pc:spChg chg="add mod">
          <ac:chgData name="Esteban Torres-Flores" userId="3350b348d1aabb60" providerId="LiveId" clId="{7AF9E8C6-13DB-48D7-85F2-02AD7B48995C}" dt="2025-06-22T23:23:18.854" v="4048" actId="14100"/>
          <ac:spMkLst>
            <pc:docMk/>
            <pc:sldMk cId="3538217498" sldId="283"/>
            <ac:spMk id="4" creationId="{9DBAD1C2-A1ED-DF68-9813-4BF38B1D5013}"/>
          </ac:spMkLst>
        </pc:spChg>
        <pc:picChg chg="mod">
          <ac:chgData name="Esteban Torres-Flores" userId="3350b348d1aabb60" providerId="LiveId" clId="{7AF9E8C6-13DB-48D7-85F2-02AD7B48995C}" dt="2025-06-22T22:31:40.678" v="2851" actId="1076"/>
          <ac:picMkLst>
            <pc:docMk/>
            <pc:sldMk cId="3538217498" sldId="283"/>
            <ac:picMk id="11" creationId="{DD202111-83CD-637B-C7A0-81A2336404EF}"/>
          </ac:picMkLst>
        </pc:picChg>
      </pc:sldChg>
      <pc:sldChg chg="addSp delSp modSp add mod">
        <pc:chgData name="Esteban Torres-Flores" userId="3350b348d1aabb60" providerId="LiveId" clId="{7AF9E8C6-13DB-48D7-85F2-02AD7B48995C}" dt="2025-06-22T23:22:28.765" v="4046" actId="14100"/>
        <pc:sldMkLst>
          <pc:docMk/>
          <pc:sldMk cId="1585429338" sldId="284"/>
        </pc:sldMkLst>
        <pc:spChg chg="add mod">
          <ac:chgData name="Esteban Torres-Flores" userId="3350b348d1aabb60" providerId="LiveId" clId="{7AF9E8C6-13DB-48D7-85F2-02AD7B48995C}" dt="2025-06-22T23:22:28.765" v="4046" actId="14100"/>
          <ac:spMkLst>
            <pc:docMk/>
            <pc:sldMk cId="1585429338" sldId="284"/>
            <ac:spMk id="2" creationId="{2C559A9C-EBD2-5B4D-FCF6-142B153723E3}"/>
          </ac:spMkLst>
        </pc:spChg>
        <pc:spChg chg="add mod">
          <ac:chgData name="Esteban Torres-Flores" userId="3350b348d1aabb60" providerId="LiveId" clId="{7AF9E8C6-13DB-48D7-85F2-02AD7B48995C}" dt="2025-06-22T23:21:40.637" v="4042" actId="20577"/>
          <ac:spMkLst>
            <pc:docMk/>
            <pc:sldMk cId="1585429338" sldId="284"/>
            <ac:spMk id="3" creationId="{3675ECA7-7536-C67F-3766-CA1E6AE25514}"/>
          </ac:spMkLst>
        </pc:spChg>
        <pc:picChg chg="mod modCrop">
          <ac:chgData name="Esteban Torres-Flores" userId="3350b348d1aabb60" providerId="LiveId" clId="{7AF9E8C6-13DB-48D7-85F2-02AD7B48995C}" dt="2025-06-22T23:22:20.199" v="4045" actId="1076"/>
          <ac:picMkLst>
            <pc:docMk/>
            <pc:sldMk cId="1585429338" sldId="284"/>
            <ac:picMk id="8" creationId="{E8B97B55-338E-F09E-EE4C-150677567F06}"/>
          </ac:picMkLst>
        </pc:picChg>
      </pc:sldChg>
      <pc:sldChg chg="addSp delSp modSp add mod ord">
        <pc:chgData name="Esteban Torres-Flores" userId="3350b348d1aabb60" providerId="LiveId" clId="{7AF9E8C6-13DB-48D7-85F2-02AD7B48995C}" dt="2025-06-25T23:58:55.650" v="7212" actId="2711"/>
        <pc:sldMkLst>
          <pc:docMk/>
          <pc:sldMk cId="2999529520" sldId="285"/>
        </pc:sldMkLst>
        <pc:spChg chg="add mod">
          <ac:chgData name="Esteban Torres-Flores" userId="3350b348d1aabb60" providerId="LiveId" clId="{7AF9E8C6-13DB-48D7-85F2-02AD7B48995C}" dt="2025-06-24T02:49:05.303" v="6809" actId="20577"/>
          <ac:spMkLst>
            <pc:docMk/>
            <pc:sldMk cId="2999529520" sldId="285"/>
            <ac:spMk id="6" creationId="{7CD04EDB-A46D-39E4-2019-6C6CB8C67F0A}"/>
          </ac:spMkLst>
        </pc:spChg>
        <pc:spChg chg="add mod">
          <ac:chgData name="Esteban Torres-Flores" userId="3350b348d1aabb60" providerId="LiveId" clId="{7AF9E8C6-13DB-48D7-85F2-02AD7B48995C}" dt="2025-06-24T02:49:36.725" v="6813" actId="12"/>
          <ac:spMkLst>
            <pc:docMk/>
            <pc:sldMk cId="2999529520" sldId="285"/>
            <ac:spMk id="13" creationId="{2449F2EF-518D-4721-0F83-26FA69B1A2BB}"/>
          </ac:spMkLst>
        </pc:spChg>
        <pc:spChg chg="add mod">
          <ac:chgData name="Esteban Torres-Flores" userId="3350b348d1aabb60" providerId="LiveId" clId="{7AF9E8C6-13DB-48D7-85F2-02AD7B48995C}" dt="2025-06-24T02:50:08.676" v="6818" actId="2711"/>
          <ac:spMkLst>
            <pc:docMk/>
            <pc:sldMk cId="2999529520" sldId="285"/>
            <ac:spMk id="18" creationId="{50CC0631-B8D2-9C6D-470B-B1570809AE2F}"/>
          </ac:spMkLst>
        </pc:spChg>
        <pc:spChg chg="add mod">
          <ac:chgData name="Esteban Torres-Flores" userId="3350b348d1aabb60" providerId="LiveId" clId="{7AF9E8C6-13DB-48D7-85F2-02AD7B48995C}" dt="2025-06-25T23:58:55.650" v="7212" actId="2711"/>
          <ac:spMkLst>
            <pc:docMk/>
            <pc:sldMk cId="2999529520" sldId="285"/>
            <ac:spMk id="20" creationId="{E06F4024-3F57-66AB-2D2C-A901053311FB}"/>
          </ac:spMkLst>
        </pc:spChg>
        <pc:graphicFrameChg chg="del mod modGraphic">
          <ac:chgData name="Esteban Torres-Flores" userId="3350b348d1aabb60" providerId="LiveId" clId="{7AF9E8C6-13DB-48D7-85F2-02AD7B48995C}" dt="2025-06-24T02:50:16.196" v="6819" actId="478"/>
          <ac:graphicFrameMkLst>
            <pc:docMk/>
            <pc:sldMk cId="2999529520" sldId="285"/>
            <ac:graphicFrameMk id="7" creationId="{7505A26B-0E5B-11D0-FD55-2DEF72E4D27D}"/>
          </ac:graphicFrameMkLst>
        </pc:graphicFrameChg>
      </pc:sldChg>
      <pc:sldChg chg="new del">
        <pc:chgData name="Esteban Torres-Flores" userId="3350b348d1aabb60" providerId="LiveId" clId="{7AF9E8C6-13DB-48D7-85F2-02AD7B48995C}" dt="2025-06-22T21:16:05.446" v="1724" actId="680"/>
        <pc:sldMkLst>
          <pc:docMk/>
          <pc:sldMk cId="3462500090" sldId="285"/>
        </pc:sldMkLst>
      </pc:sldChg>
      <pc:sldChg chg="addSp delSp modSp add mod ord">
        <pc:chgData name="Esteban Torres-Flores" userId="3350b348d1aabb60" providerId="LiveId" clId="{7AF9E8C6-13DB-48D7-85F2-02AD7B48995C}" dt="2025-06-24T02:57:07.460" v="6888" actId="33524"/>
        <pc:sldMkLst>
          <pc:docMk/>
          <pc:sldMk cId="250520890" sldId="286"/>
        </pc:sldMkLst>
        <pc:spChg chg="add mod">
          <ac:chgData name="Esteban Torres-Flores" userId="3350b348d1aabb60" providerId="LiveId" clId="{7AF9E8C6-13DB-48D7-85F2-02AD7B48995C}" dt="2025-06-24T02:57:07.460" v="6888" actId="33524"/>
          <ac:spMkLst>
            <pc:docMk/>
            <pc:sldMk cId="250520890" sldId="286"/>
            <ac:spMk id="11" creationId="{1A1834CD-919B-DBF5-EE13-8753750CEDB0}"/>
          </ac:spMkLst>
        </pc:spChg>
        <pc:spChg chg="mod">
          <ac:chgData name="Esteban Torres-Flores" userId="3350b348d1aabb60" providerId="LiveId" clId="{7AF9E8C6-13DB-48D7-85F2-02AD7B48995C}" dt="2025-06-23T00:15:43.172" v="4137" actId="20577"/>
          <ac:spMkLst>
            <pc:docMk/>
            <pc:sldMk cId="250520890" sldId="286"/>
            <ac:spMk id="15" creationId="{E6FFF5C0-3695-DF44-3DF5-95D7C97CC06E}"/>
          </ac:spMkLst>
        </pc:spChg>
        <pc:picChg chg="add mod modCrop">
          <ac:chgData name="Esteban Torres-Flores" userId="3350b348d1aabb60" providerId="LiveId" clId="{7AF9E8C6-13DB-48D7-85F2-02AD7B48995C}" dt="2025-06-24T02:35:21.222" v="6501" actId="14100"/>
          <ac:picMkLst>
            <pc:docMk/>
            <pc:sldMk cId="250520890" sldId="286"/>
            <ac:picMk id="4" creationId="{E70A7453-5B23-874C-6231-B4DD2096A4C0}"/>
          </ac:picMkLst>
        </pc:picChg>
        <pc:picChg chg="add mod">
          <ac:chgData name="Esteban Torres-Flores" userId="3350b348d1aabb60" providerId="LiveId" clId="{7AF9E8C6-13DB-48D7-85F2-02AD7B48995C}" dt="2025-06-24T02:35:35.803" v="6503" actId="14100"/>
          <ac:picMkLst>
            <pc:docMk/>
            <pc:sldMk cId="250520890" sldId="286"/>
            <ac:picMk id="7" creationId="{B265585E-1A5F-367C-5501-93156A699D76}"/>
          </ac:picMkLst>
        </pc:picChg>
      </pc:sldChg>
      <pc:sldChg chg="addSp delSp modSp add mod ord">
        <pc:chgData name="Esteban Torres-Flores" userId="3350b348d1aabb60" providerId="LiveId" clId="{7AF9E8C6-13DB-48D7-85F2-02AD7B48995C}" dt="2025-06-24T02:31:45.606" v="6234"/>
        <pc:sldMkLst>
          <pc:docMk/>
          <pc:sldMk cId="93783230" sldId="287"/>
        </pc:sldMkLst>
        <pc:spChg chg="add mod">
          <ac:chgData name="Esteban Torres-Flores" userId="3350b348d1aabb60" providerId="LiveId" clId="{7AF9E8C6-13DB-48D7-85F2-02AD7B48995C}" dt="2025-06-23T01:04:34.871" v="5320" actId="33524"/>
          <ac:spMkLst>
            <pc:docMk/>
            <pc:sldMk cId="93783230" sldId="287"/>
            <ac:spMk id="3" creationId="{86A4DA23-29B4-B536-EFB5-2A5C2F2006C7}"/>
          </ac:spMkLst>
        </pc:spChg>
        <pc:spChg chg="mod">
          <ac:chgData name="Esteban Torres-Flores" userId="3350b348d1aabb60" providerId="LiveId" clId="{7AF9E8C6-13DB-48D7-85F2-02AD7B48995C}" dt="2025-06-23T00:54:15.241" v="5006" actId="313"/>
          <ac:spMkLst>
            <pc:docMk/>
            <pc:sldMk cId="93783230" sldId="287"/>
            <ac:spMk id="15" creationId="{32FA2B93-F3AB-138F-86C9-5FF6AA6F0FCF}"/>
          </ac:spMkLst>
        </pc:spChg>
        <pc:graphicFrameChg chg="add mod modGraphic">
          <ac:chgData name="Esteban Torres-Flores" userId="3350b348d1aabb60" providerId="LiveId" clId="{7AF9E8C6-13DB-48D7-85F2-02AD7B48995C}" dt="2025-06-23T01:01:47.400" v="5126" actId="1076"/>
          <ac:graphicFrameMkLst>
            <pc:docMk/>
            <pc:sldMk cId="93783230" sldId="287"/>
            <ac:graphicFrameMk id="6" creationId="{D80C6F38-87DE-6AEA-9132-D28C1D6F5E5E}"/>
          </ac:graphicFrameMkLst>
        </pc:graphicFrameChg>
      </pc:sldChg>
      <pc:sldChg chg="addSp delSp modSp add mod">
        <pc:chgData name="Esteban Torres-Flores" userId="3350b348d1aabb60" providerId="LiveId" clId="{7AF9E8C6-13DB-48D7-85F2-02AD7B48995C}" dt="2025-06-24T03:39:30.169" v="7201" actId="1076"/>
        <pc:sldMkLst>
          <pc:docMk/>
          <pc:sldMk cId="1356111417" sldId="288"/>
        </pc:sldMkLst>
        <pc:spChg chg="del mod">
          <ac:chgData name="Esteban Torres-Flores" userId="3350b348d1aabb60" providerId="LiveId" clId="{7AF9E8C6-13DB-48D7-85F2-02AD7B48995C}" dt="2025-06-24T03:15:40.446" v="7008" actId="478"/>
          <ac:spMkLst>
            <pc:docMk/>
            <pc:sldMk cId="1356111417" sldId="288"/>
            <ac:spMk id="4" creationId="{754A37DF-ACC1-5085-8AB9-EF3496D127A8}"/>
          </ac:spMkLst>
        </pc:spChg>
        <pc:spChg chg="add mod">
          <ac:chgData name="Esteban Torres-Flores" userId="3350b348d1aabb60" providerId="LiveId" clId="{7AF9E8C6-13DB-48D7-85F2-02AD7B48995C}" dt="2025-06-24T03:17:56.074" v="7080" actId="1076"/>
          <ac:spMkLst>
            <pc:docMk/>
            <pc:sldMk cId="1356111417" sldId="288"/>
            <ac:spMk id="6" creationId="{56F446AF-EB7E-ED09-AC9E-8D05E63B2C93}"/>
          </ac:spMkLst>
        </pc:spChg>
        <pc:spChg chg="add mod">
          <ac:chgData name="Esteban Torres-Flores" userId="3350b348d1aabb60" providerId="LiveId" clId="{7AF9E8C6-13DB-48D7-85F2-02AD7B48995C}" dt="2025-06-24T03:39:19.188" v="7199" actId="1076"/>
          <ac:spMkLst>
            <pc:docMk/>
            <pc:sldMk cId="1356111417" sldId="288"/>
            <ac:spMk id="7" creationId="{B5264479-92DF-2126-7CFB-23FAC6B962E2}"/>
          </ac:spMkLst>
        </pc:spChg>
        <pc:picChg chg="add del mod modCrop">
          <ac:chgData name="Esteban Torres-Flores" userId="3350b348d1aabb60" providerId="LiveId" clId="{7AF9E8C6-13DB-48D7-85F2-02AD7B48995C}" dt="2025-06-24T03:38:58.205" v="7196" actId="478"/>
          <ac:picMkLst>
            <pc:docMk/>
            <pc:sldMk cId="1356111417" sldId="288"/>
            <ac:picMk id="3" creationId="{ED692CAE-FE42-4AC6-CE35-43BF5C237820}"/>
          </ac:picMkLst>
        </pc:picChg>
        <pc:picChg chg="add mod modCrop">
          <ac:chgData name="Esteban Torres-Flores" userId="3350b348d1aabb60" providerId="LiveId" clId="{7AF9E8C6-13DB-48D7-85F2-02AD7B48995C}" dt="2025-06-24T03:39:30.169" v="7201" actId="1076"/>
          <ac:picMkLst>
            <pc:docMk/>
            <pc:sldMk cId="1356111417" sldId="288"/>
            <ac:picMk id="9" creationId="{0FA25815-8B5A-BF2D-41C3-8D65D016E1CC}"/>
          </ac:picMkLst>
        </pc:picChg>
        <pc:picChg chg="del">
          <ac:chgData name="Esteban Torres-Flores" userId="3350b348d1aabb60" providerId="LiveId" clId="{7AF9E8C6-13DB-48D7-85F2-02AD7B48995C}" dt="2025-06-24T03:15:34.092" v="7006" actId="478"/>
          <ac:picMkLst>
            <pc:docMk/>
            <pc:sldMk cId="1356111417" sldId="288"/>
            <ac:picMk id="11" creationId="{C507413B-CC93-373D-B703-5F1AE6FE64A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22B85-449B-41DB-B28A-8A023A467026}" type="datetimeFigureOut">
              <a:rPr lang="en-US" smtClean="0"/>
              <a:t>6/25/2025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729F52-BC94-4C68-887C-98A89F69D0D5}" type="slidenum">
              <a:rPr lang="en-US" smtClean="0"/>
              <a:t>‹#›</a:t>
            </a:fld>
            <a:endParaRPr lang="en-US"/>
          </a:p>
        </p:txBody>
      </p:sp>
    </p:spTree>
    <p:extLst>
      <p:ext uri="{BB962C8B-B14F-4D97-AF65-F5344CB8AC3E}">
        <p14:creationId xmlns:p14="http://schemas.microsoft.com/office/powerpoint/2010/main" val="1413039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729F52-BC94-4C68-887C-98A89F69D0D5}" type="slidenum">
              <a:rPr lang="en-US" smtClean="0"/>
              <a:t>9</a:t>
            </a:fld>
            <a:endParaRPr lang="en-US"/>
          </a:p>
        </p:txBody>
      </p:sp>
    </p:spTree>
    <p:extLst>
      <p:ext uri="{BB962C8B-B14F-4D97-AF65-F5344CB8AC3E}">
        <p14:creationId xmlns:p14="http://schemas.microsoft.com/office/powerpoint/2010/main" val="2620900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6/25/2025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592508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6/25/2025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97742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6/25/2025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0063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6/25/2025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25905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6/25/2025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91804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6/25/2025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89477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6/25/2025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87568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6/25/2025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11816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6/25/2025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23637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6/25/2025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06684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6/25/2025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26532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6/25/2025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32302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957D2-47E5-D358-FA7E-9F9DB5CE258F}"/>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5DAFE48-AAD0-DCF9-5ADF-5C93E2CAD9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0DC2CA-D966-B4A3-9B6F-D6C4CEE721B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CBF7D146-CA46-694E-5AA0-5357F5B56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Vintage movie countdown 3">
            <a:extLst>
              <a:ext uri="{FF2B5EF4-FFF2-40B4-BE49-F238E27FC236}">
                <a16:creationId xmlns:a16="http://schemas.microsoft.com/office/drawing/2014/main" id="{AB0F19A7-8E4D-57BC-23B3-DC0F03AE1EB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3658" b="11342"/>
          <a:stretch>
            <a:fillRect/>
          </a:stretch>
        </p:blipFill>
        <p:spPr>
          <a:xfrm>
            <a:off x="20" y="10"/>
            <a:ext cx="12191979" cy="6857989"/>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7" name="Rectangle 26">
            <a:extLst>
              <a:ext uri="{FF2B5EF4-FFF2-40B4-BE49-F238E27FC236}">
                <a16:creationId xmlns:a16="http://schemas.microsoft.com/office/drawing/2014/main" id="{75D2B643-3B31-1BCA-0DCD-47D10EB54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37318"/>
            <a:ext cx="12188952" cy="2620682"/>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73668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0FF3BF-DE52-47E5-333C-434FCCA62831}"/>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94B11F5-CB96-20C3-7911-0C6AFE90C5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DED6A9-E69E-BF17-9246-C1E29AE7EB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D51190F-EDA2-8E3C-3BAF-F10D60AA3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1B25FAC-EAA7-75B0-3BB4-BEB91FD04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bstract film reel texture">
            <a:extLst>
              <a:ext uri="{FF2B5EF4-FFF2-40B4-BE49-F238E27FC236}">
                <a16:creationId xmlns:a16="http://schemas.microsoft.com/office/drawing/2014/main" id="{759DB96F-92A6-0227-10E4-C3370322A863}"/>
              </a:ext>
            </a:extLst>
          </p:cNvPr>
          <p:cNvPicPr>
            <a:picLocks noGrp="1" noChangeAspect="1"/>
          </p:cNvPicPr>
          <p:nvPr>
            <p:ph idx="1"/>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6250"/>
          <a:stretch>
            <a:fillRect/>
          </a:stretch>
        </p:blipFill>
        <p:spPr>
          <a:xfrm>
            <a:off x="0" y="11"/>
            <a:ext cx="12191979" cy="6857989"/>
          </a:xfrm>
          <a:prstGeom prst="rect">
            <a:avLst/>
          </a:prstGeom>
          <a:ln w="444500" cap="sq">
            <a:solidFill>
              <a:schemeClr val="tx1"/>
            </a:solidFill>
            <a:miter lim="800000"/>
          </a:ln>
        </p:spPr>
      </p:pic>
      <p:sp>
        <p:nvSpPr>
          <p:cNvPr id="2" name="TextBox 1">
            <a:extLst>
              <a:ext uri="{FF2B5EF4-FFF2-40B4-BE49-F238E27FC236}">
                <a16:creationId xmlns:a16="http://schemas.microsoft.com/office/drawing/2014/main" id="{A913A6D8-AA72-45A2-3C41-0B029FB6B750}"/>
              </a:ext>
            </a:extLst>
          </p:cNvPr>
          <p:cNvSpPr txBox="1"/>
          <p:nvPr/>
        </p:nvSpPr>
        <p:spPr>
          <a:xfrm>
            <a:off x="800100" y="865293"/>
            <a:ext cx="4479447" cy="461665"/>
          </a:xfrm>
          <a:prstGeom prst="rect">
            <a:avLst/>
          </a:prstGeom>
          <a:noFill/>
        </p:spPr>
        <p:txBody>
          <a:bodyPr wrap="square" rtlCol="0">
            <a:spAutoFit/>
          </a:bodyPr>
          <a:lstStyle/>
          <a:p>
            <a:r>
              <a:rPr lang="en-US" sz="2400" b="1" dirty="0">
                <a:latin typeface="+mj-lt"/>
              </a:rPr>
              <a:t>Rental Revenue Summary</a:t>
            </a:r>
          </a:p>
        </p:txBody>
      </p:sp>
      <p:sp>
        <p:nvSpPr>
          <p:cNvPr id="15" name="TextBox 14">
            <a:extLst>
              <a:ext uri="{FF2B5EF4-FFF2-40B4-BE49-F238E27FC236}">
                <a16:creationId xmlns:a16="http://schemas.microsoft.com/office/drawing/2014/main" id="{7C3EEE72-B117-8D50-9EDE-A8B907576C4F}"/>
              </a:ext>
            </a:extLst>
          </p:cNvPr>
          <p:cNvSpPr txBox="1"/>
          <p:nvPr/>
        </p:nvSpPr>
        <p:spPr>
          <a:xfrm>
            <a:off x="800100" y="1360694"/>
            <a:ext cx="3997369" cy="584775"/>
          </a:xfrm>
          <a:prstGeom prst="rect">
            <a:avLst/>
          </a:prstGeom>
          <a:noFill/>
        </p:spPr>
        <p:txBody>
          <a:bodyPr wrap="square" rtlCol="0">
            <a:spAutoFit/>
          </a:bodyPr>
          <a:lstStyle/>
          <a:p>
            <a:r>
              <a:rPr lang="en-US" sz="1600" b="1" dirty="0">
                <a:latin typeface="+mj-lt"/>
              </a:rPr>
              <a:t>Top 10 Countries by rental, revenue,  and % of company revenue</a:t>
            </a:r>
          </a:p>
        </p:txBody>
      </p:sp>
      <p:sp>
        <p:nvSpPr>
          <p:cNvPr id="18" name="TextBox 17">
            <a:extLst>
              <a:ext uri="{FF2B5EF4-FFF2-40B4-BE49-F238E27FC236}">
                <a16:creationId xmlns:a16="http://schemas.microsoft.com/office/drawing/2014/main" id="{769F61D8-D1E7-CBF2-BD09-E37691432B94}"/>
              </a:ext>
            </a:extLst>
          </p:cNvPr>
          <p:cNvSpPr txBox="1"/>
          <p:nvPr/>
        </p:nvSpPr>
        <p:spPr>
          <a:xfrm>
            <a:off x="800100" y="2075912"/>
            <a:ext cx="3584010" cy="2862322"/>
          </a:xfrm>
          <a:prstGeom prst="rect">
            <a:avLst/>
          </a:prstGeom>
          <a:noFill/>
        </p:spPr>
        <p:txBody>
          <a:bodyPr wrap="square" rtlCol="0">
            <a:spAutoFit/>
          </a:bodyPr>
          <a:lstStyle/>
          <a:p>
            <a:r>
              <a:rPr lang="en-US" dirty="0">
                <a:latin typeface="+mj-lt"/>
              </a:rPr>
              <a:t>This table illustrates the top 10 countries by the number of rentals and the revenue they bring in. It is important to know that the order of countries by rental and revenue is the same order as by customer count. This indicates a strong correlation between the number of customers and the number of rentals and revenue. </a:t>
            </a:r>
          </a:p>
        </p:txBody>
      </p:sp>
      <p:graphicFrame>
        <p:nvGraphicFramePr>
          <p:cNvPr id="6" name="Table 5">
            <a:extLst>
              <a:ext uri="{FF2B5EF4-FFF2-40B4-BE49-F238E27FC236}">
                <a16:creationId xmlns:a16="http://schemas.microsoft.com/office/drawing/2014/main" id="{583D66A6-3B2D-1897-72DF-F159E7B6797F}"/>
              </a:ext>
            </a:extLst>
          </p:cNvPr>
          <p:cNvGraphicFramePr>
            <a:graphicFrameLocks noGrp="1"/>
          </p:cNvGraphicFramePr>
          <p:nvPr>
            <p:extLst>
              <p:ext uri="{D42A27DB-BD31-4B8C-83A1-F6EECF244321}">
                <p14:modId xmlns:p14="http://schemas.microsoft.com/office/powerpoint/2010/main" val="3079427983"/>
              </p:ext>
            </p:extLst>
          </p:nvPr>
        </p:nvGraphicFramePr>
        <p:xfrm>
          <a:off x="5279547" y="1096125"/>
          <a:ext cx="6048181" cy="4023360"/>
        </p:xfrm>
        <a:graphic>
          <a:graphicData uri="http://schemas.openxmlformats.org/drawingml/2006/table">
            <a:tbl>
              <a:tblPr firstRow="1" bandRow="1">
                <a:tableStyleId>{5FD0F851-EC5A-4D38-B0AD-8093EC10F338}</a:tableStyleId>
              </a:tblPr>
              <a:tblGrid>
                <a:gridCol w="1986280">
                  <a:extLst>
                    <a:ext uri="{9D8B030D-6E8A-4147-A177-3AD203B41FA5}">
                      <a16:colId xmlns:a16="http://schemas.microsoft.com/office/drawing/2014/main" val="2231434711"/>
                    </a:ext>
                  </a:extLst>
                </a:gridCol>
                <a:gridCol w="1505152">
                  <a:extLst>
                    <a:ext uri="{9D8B030D-6E8A-4147-A177-3AD203B41FA5}">
                      <a16:colId xmlns:a16="http://schemas.microsoft.com/office/drawing/2014/main" val="4103018809"/>
                    </a:ext>
                  </a:extLst>
                </a:gridCol>
                <a:gridCol w="1045028">
                  <a:extLst>
                    <a:ext uri="{9D8B030D-6E8A-4147-A177-3AD203B41FA5}">
                      <a16:colId xmlns:a16="http://schemas.microsoft.com/office/drawing/2014/main" val="2573759288"/>
                    </a:ext>
                  </a:extLst>
                </a:gridCol>
                <a:gridCol w="1511721">
                  <a:extLst>
                    <a:ext uri="{9D8B030D-6E8A-4147-A177-3AD203B41FA5}">
                      <a16:colId xmlns:a16="http://schemas.microsoft.com/office/drawing/2014/main" val="3672918279"/>
                    </a:ext>
                  </a:extLst>
                </a:gridCol>
              </a:tblGrid>
              <a:tr h="359260">
                <a:tc>
                  <a:txBody>
                    <a:bodyPr/>
                    <a:lstStyle/>
                    <a:p>
                      <a:r>
                        <a:rPr lang="en-US" dirty="0">
                          <a:latin typeface="+mj-lt"/>
                        </a:rPr>
                        <a:t>Country</a:t>
                      </a:r>
                    </a:p>
                  </a:txBody>
                  <a:tcPr/>
                </a:tc>
                <a:tc>
                  <a:txBody>
                    <a:bodyPr/>
                    <a:lstStyle/>
                    <a:p>
                      <a:r>
                        <a:rPr lang="en-US" sz="1800" b="1" kern="1200" dirty="0">
                          <a:solidFill>
                            <a:schemeClr val="tx1"/>
                          </a:solidFill>
                          <a:latin typeface="+mj-lt"/>
                          <a:ea typeface="+mn-ea"/>
                          <a:cs typeface="+mn-cs"/>
                        </a:rPr>
                        <a:t>Rental Count</a:t>
                      </a:r>
                    </a:p>
                  </a:txBody>
                  <a:tcPr/>
                </a:tc>
                <a:tc>
                  <a:txBody>
                    <a:bodyPr/>
                    <a:lstStyle/>
                    <a:p>
                      <a:pPr algn="r"/>
                      <a:r>
                        <a:rPr lang="en-US" dirty="0">
                          <a:latin typeface="+mj-lt"/>
                        </a:rPr>
                        <a:t>Revenue</a:t>
                      </a:r>
                    </a:p>
                  </a:txBody>
                  <a:tcPr/>
                </a:tc>
                <a:tc>
                  <a:txBody>
                    <a:bodyPr/>
                    <a:lstStyle/>
                    <a:p>
                      <a:pPr algn="r"/>
                      <a:r>
                        <a:rPr lang="en-US" dirty="0">
                          <a:latin typeface="+mj-lt"/>
                        </a:rPr>
                        <a:t>% of Revenue</a:t>
                      </a:r>
                    </a:p>
                  </a:txBody>
                  <a:tcPr/>
                </a:tc>
                <a:extLst>
                  <a:ext uri="{0D108BD9-81ED-4DB2-BD59-A6C34878D82A}">
                    <a16:rowId xmlns:a16="http://schemas.microsoft.com/office/drawing/2014/main" val="3860749790"/>
                  </a:ext>
                </a:extLst>
              </a:tr>
              <a:tr h="359260">
                <a:tc>
                  <a:txBody>
                    <a:bodyPr/>
                    <a:lstStyle/>
                    <a:p>
                      <a:r>
                        <a:rPr lang="en-US" dirty="0">
                          <a:latin typeface="+mj-lt"/>
                        </a:rPr>
                        <a:t>India</a:t>
                      </a:r>
                    </a:p>
                  </a:txBody>
                  <a:tcPr/>
                </a:tc>
                <a:tc>
                  <a:txBody>
                    <a:bodyPr/>
                    <a:lstStyle/>
                    <a:p>
                      <a:pPr algn="r"/>
                      <a:r>
                        <a:rPr lang="en-US" dirty="0">
                          <a:latin typeface="+mj-lt"/>
                        </a:rPr>
                        <a:t>1422</a:t>
                      </a:r>
                    </a:p>
                  </a:txBody>
                  <a:tcPr/>
                </a:tc>
                <a:tc>
                  <a:txBody>
                    <a:bodyPr/>
                    <a:lstStyle/>
                    <a:p>
                      <a:pPr algn="r" fontAlgn="b"/>
                      <a:r>
                        <a:rPr lang="en-US" sz="1800" b="0" i="0" u="none" strike="noStrike" dirty="0">
                          <a:solidFill>
                            <a:srgbClr val="000000"/>
                          </a:solidFill>
                          <a:effectLst/>
                          <a:latin typeface="+mj-lt"/>
                        </a:rPr>
                        <a:t>6032.79</a:t>
                      </a:r>
                    </a:p>
                  </a:txBody>
                  <a:tcPr marL="6350" marR="6350" marT="6350" marB="0" anchor="b"/>
                </a:tc>
                <a:tc>
                  <a:txBody>
                    <a:bodyPr/>
                    <a:lstStyle/>
                    <a:p>
                      <a:pPr algn="r" fontAlgn="b"/>
                      <a:r>
                        <a:rPr lang="en-US" sz="1800" b="0" i="0" u="none" strike="noStrike" dirty="0">
                          <a:solidFill>
                            <a:srgbClr val="000000"/>
                          </a:solidFill>
                          <a:effectLst/>
                          <a:latin typeface="+mj-lt"/>
                        </a:rPr>
                        <a:t>9.84</a:t>
                      </a:r>
                    </a:p>
                  </a:txBody>
                  <a:tcPr marL="6350" marR="6350" marT="6350" marB="0" anchor="b"/>
                </a:tc>
                <a:extLst>
                  <a:ext uri="{0D108BD9-81ED-4DB2-BD59-A6C34878D82A}">
                    <a16:rowId xmlns:a16="http://schemas.microsoft.com/office/drawing/2014/main" val="650857422"/>
                  </a:ext>
                </a:extLst>
              </a:tr>
              <a:tr h="359260">
                <a:tc>
                  <a:txBody>
                    <a:bodyPr/>
                    <a:lstStyle/>
                    <a:p>
                      <a:r>
                        <a:rPr lang="en-US" dirty="0">
                          <a:latin typeface="+mj-lt"/>
                        </a:rPr>
                        <a:t>China</a:t>
                      </a:r>
                    </a:p>
                  </a:txBody>
                  <a:tcPr/>
                </a:tc>
                <a:tc>
                  <a:txBody>
                    <a:bodyPr/>
                    <a:lstStyle/>
                    <a:p>
                      <a:pPr algn="r"/>
                      <a:r>
                        <a:rPr lang="en-US" dirty="0">
                          <a:latin typeface="+mj-lt"/>
                        </a:rPr>
                        <a:t>1297</a:t>
                      </a:r>
                    </a:p>
                  </a:txBody>
                  <a:tcPr/>
                </a:tc>
                <a:tc>
                  <a:txBody>
                    <a:bodyPr/>
                    <a:lstStyle/>
                    <a:p>
                      <a:pPr algn="r" fontAlgn="b"/>
                      <a:r>
                        <a:rPr lang="en-US" sz="1800" b="0" i="0" u="none" strike="noStrike">
                          <a:solidFill>
                            <a:srgbClr val="000000"/>
                          </a:solidFill>
                          <a:effectLst/>
                          <a:latin typeface="+mj-lt"/>
                        </a:rPr>
                        <a:t>5247.04</a:t>
                      </a:r>
                    </a:p>
                  </a:txBody>
                  <a:tcPr marL="6350" marR="6350" marT="6350" marB="0" anchor="b"/>
                </a:tc>
                <a:tc>
                  <a:txBody>
                    <a:bodyPr/>
                    <a:lstStyle/>
                    <a:p>
                      <a:pPr algn="r" fontAlgn="b"/>
                      <a:r>
                        <a:rPr lang="en-US" sz="1800" b="0" i="0" u="none" strike="noStrike" dirty="0">
                          <a:solidFill>
                            <a:srgbClr val="000000"/>
                          </a:solidFill>
                          <a:effectLst/>
                          <a:latin typeface="+mj-lt"/>
                        </a:rPr>
                        <a:t>8.56</a:t>
                      </a:r>
                    </a:p>
                  </a:txBody>
                  <a:tcPr marL="6350" marR="6350" marT="6350" marB="0" anchor="b"/>
                </a:tc>
                <a:extLst>
                  <a:ext uri="{0D108BD9-81ED-4DB2-BD59-A6C34878D82A}">
                    <a16:rowId xmlns:a16="http://schemas.microsoft.com/office/drawing/2014/main" val="154927643"/>
                  </a:ext>
                </a:extLst>
              </a:tr>
              <a:tr h="359260">
                <a:tc>
                  <a:txBody>
                    <a:bodyPr/>
                    <a:lstStyle/>
                    <a:p>
                      <a:r>
                        <a:rPr lang="en-US" dirty="0">
                          <a:latin typeface="+mj-lt"/>
                        </a:rPr>
                        <a:t>United States</a:t>
                      </a:r>
                    </a:p>
                  </a:txBody>
                  <a:tcPr/>
                </a:tc>
                <a:tc>
                  <a:txBody>
                    <a:bodyPr/>
                    <a:lstStyle/>
                    <a:p>
                      <a:pPr algn="r"/>
                      <a:r>
                        <a:rPr lang="en-US" dirty="0">
                          <a:latin typeface="+mj-lt"/>
                        </a:rPr>
                        <a:t>869</a:t>
                      </a:r>
                    </a:p>
                  </a:txBody>
                  <a:tcPr/>
                </a:tc>
                <a:tc>
                  <a:txBody>
                    <a:bodyPr/>
                    <a:lstStyle/>
                    <a:p>
                      <a:pPr algn="r" fontAlgn="b"/>
                      <a:r>
                        <a:rPr lang="en-US" sz="1800" b="0" i="0" u="none" strike="noStrike">
                          <a:solidFill>
                            <a:srgbClr val="000000"/>
                          </a:solidFill>
                          <a:effectLst/>
                          <a:latin typeface="+mj-lt"/>
                        </a:rPr>
                        <a:t>3694.27</a:t>
                      </a:r>
                    </a:p>
                  </a:txBody>
                  <a:tcPr marL="6350" marR="6350" marT="6350" marB="0" anchor="b"/>
                </a:tc>
                <a:tc>
                  <a:txBody>
                    <a:bodyPr/>
                    <a:lstStyle/>
                    <a:p>
                      <a:pPr algn="r" fontAlgn="b"/>
                      <a:r>
                        <a:rPr lang="en-US" sz="1800" b="0" i="0" u="none" strike="noStrike" dirty="0">
                          <a:solidFill>
                            <a:srgbClr val="000000"/>
                          </a:solidFill>
                          <a:effectLst/>
                          <a:latin typeface="+mj-lt"/>
                        </a:rPr>
                        <a:t>6.03</a:t>
                      </a:r>
                    </a:p>
                  </a:txBody>
                  <a:tcPr marL="6350" marR="6350" marT="6350" marB="0" anchor="b"/>
                </a:tc>
                <a:extLst>
                  <a:ext uri="{0D108BD9-81ED-4DB2-BD59-A6C34878D82A}">
                    <a16:rowId xmlns:a16="http://schemas.microsoft.com/office/drawing/2014/main" val="4108470541"/>
                  </a:ext>
                </a:extLst>
              </a:tr>
              <a:tr h="359260">
                <a:tc>
                  <a:txBody>
                    <a:bodyPr/>
                    <a:lstStyle/>
                    <a:p>
                      <a:r>
                        <a:rPr lang="en-US" dirty="0">
                          <a:latin typeface="+mj-lt"/>
                        </a:rPr>
                        <a:t>Japan</a:t>
                      </a:r>
                    </a:p>
                  </a:txBody>
                  <a:tcPr/>
                </a:tc>
                <a:tc>
                  <a:txBody>
                    <a:bodyPr/>
                    <a:lstStyle/>
                    <a:p>
                      <a:pPr algn="r"/>
                      <a:r>
                        <a:rPr lang="en-US" dirty="0">
                          <a:latin typeface="+mj-lt"/>
                        </a:rPr>
                        <a:t>749</a:t>
                      </a:r>
                    </a:p>
                  </a:txBody>
                  <a:tcPr/>
                </a:tc>
                <a:tc>
                  <a:txBody>
                    <a:bodyPr/>
                    <a:lstStyle/>
                    <a:p>
                      <a:pPr algn="r" fontAlgn="b"/>
                      <a:r>
                        <a:rPr lang="en-US" sz="1800" b="0" i="0" u="none" strike="noStrike">
                          <a:solidFill>
                            <a:srgbClr val="000000"/>
                          </a:solidFill>
                          <a:effectLst/>
                          <a:latin typeface="+mj-lt"/>
                        </a:rPr>
                        <a:t>3121.52</a:t>
                      </a:r>
                    </a:p>
                  </a:txBody>
                  <a:tcPr marL="6350" marR="6350" marT="6350" marB="0" anchor="b"/>
                </a:tc>
                <a:tc>
                  <a:txBody>
                    <a:bodyPr/>
                    <a:lstStyle/>
                    <a:p>
                      <a:pPr algn="r" fontAlgn="b"/>
                      <a:r>
                        <a:rPr lang="en-US" sz="1800" b="0" i="0" u="none" strike="noStrike">
                          <a:solidFill>
                            <a:srgbClr val="000000"/>
                          </a:solidFill>
                          <a:effectLst/>
                          <a:latin typeface="+mj-lt"/>
                        </a:rPr>
                        <a:t>5.09</a:t>
                      </a:r>
                    </a:p>
                  </a:txBody>
                  <a:tcPr marL="6350" marR="6350" marT="6350" marB="0" anchor="b"/>
                </a:tc>
                <a:extLst>
                  <a:ext uri="{0D108BD9-81ED-4DB2-BD59-A6C34878D82A}">
                    <a16:rowId xmlns:a16="http://schemas.microsoft.com/office/drawing/2014/main" val="1331124412"/>
                  </a:ext>
                </a:extLst>
              </a:tr>
              <a:tr h="359260">
                <a:tc>
                  <a:txBody>
                    <a:bodyPr/>
                    <a:lstStyle/>
                    <a:p>
                      <a:r>
                        <a:rPr lang="en-US" dirty="0">
                          <a:latin typeface="+mj-lt"/>
                        </a:rPr>
                        <a:t>Mexico</a:t>
                      </a:r>
                    </a:p>
                  </a:txBody>
                  <a:tcPr/>
                </a:tc>
                <a:tc>
                  <a:txBody>
                    <a:bodyPr/>
                    <a:lstStyle/>
                    <a:p>
                      <a:pPr algn="r"/>
                      <a:r>
                        <a:rPr lang="en-US" dirty="0">
                          <a:latin typeface="+mj-lt"/>
                        </a:rPr>
                        <a:t>718</a:t>
                      </a:r>
                    </a:p>
                  </a:txBody>
                  <a:tcPr/>
                </a:tc>
                <a:tc>
                  <a:txBody>
                    <a:bodyPr/>
                    <a:lstStyle/>
                    <a:p>
                      <a:pPr algn="r" fontAlgn="b"/>
                      <a:r>
                        <a:rPr lang="en-US" sz="1800" b="0" i="0" u="none" strike="noStrike">
                          <a:solidFill>
                            <a:srgbClr val="000000"/>
                          </a:solidFill>
                          <a:effectLst/>
                          <a:latin typeface="+mj-lt"/>
                        </a:rPr>
                        <a:t>2984.82</a:t>
                      </a:r>
                    </a:p>
                  </a:txBody>
                  <a:tcPr marL="6350" marR="6350" marT="6350" marB="0" anchor="b"/>
                </a:tc>
                <a:tc>
                  <a:txBody>
                    <a:bodyPr/>
                    <a:lstStyle/>
                    <a:p>
                      <a:pPr algn="r" fontAlgn="b"/>
                      <a:r>
                        <a:rPr lang="en-US" sz="1800" b="0" i="0" u="none" strike="noStrike">
                          <a:solidFill>
                            <a:srgbClr val="000000"/>
                          </a:solidFill>
                          <a:effectLst/>
                          <a:latin typeface="+mj-lt"/>
                        </a:rPr>
                        <a:t>4.87</a:t>
                      </a:r>
                    </a:p>
                  </a:txBody>
                  <a:tcPr marL="6350" marR="6350" marT="6350" marB="0" anchor="b"/>
                </a:tc>
                <a:extLst>
                  <a:ext uri="{0D108BD9-81ED-4DB2-BD59-A6C34878D82A}">
                    <a16:rowId xmlns:a16="http://schemas.microsoft.com/office/drawing/2014/main" val="1135027512"/>
                  </a:ext>
                </a:extLst>
              </a:tr>
              <a:tr h="359260">
                <a:tc>
                  <a:txBody>
                    <a:bodyPr/>
                    <a:lstStyle/>
                    <a:p>
                      <a:r>
                        <a:rPr lang="en-US" dirty="0">
                          <a:latin typeface="+mj-lt"/>
                        </a:rPr>
                        <a:t>Brazil</a:t>
                      </a:r>
                    </a:p>
                  </a:txBody>
                  <a:tcPr/>
                </a:tc>
                <a:tc>
                  <a:txBody>
                    <a:bodyPr/>
                    <a:lstStyle/>
                    <a:p>
                      <a:pPr algn="r"/>
                      <a:r>
                        <a:rPr lang="en-US" dirty="0">
                          <a:latin typeface="+mj-lt"/>
                        </a:rPr>
                        <a:t>681</a:t>
                      </a:r>
                    </a:p>
                  </a:txBody>
                  <a:tcPr/>
                </a:tc>
                <a:tc>
                  <a:txBody>
                    <a:bodyPr/>
                    <a:lstStyle/>
                    <a:p>
                      <a:pPr algn="r" fontAlgn="b"/>
                      <a:r>
                        <a:rPr lang="en-US" sz="1800" b="0" i="0" u="none" strike="noStrike" dirty="0">
                          <a:solidFill>
                            <a:srgbClr val="000000"/>
                          </a:solidFill>
                          <a:effectLst/>
                          <a:latin typeface="+mj-lt"/>
                        </a:rPr>
                        <a:t>2919.19</a:t>
                      </a:r>
                    </a:p>
                  </a:txBody>
                  <a:tcPr marL="6350" marR="6350" marT="6350" marB="0" anchor="b"/>
                </a:tc>
                <a:tc>
                  <a:txBody>
                    <a:bodyPr/>
                    <a:lstStyle/>
                    <a:p>
                      <a:pPr algn="r" fontAlgn="b"/>
                      <a:r>
                        <a:rPr lang="en-US" sz="1800" b="0" i="0" u="none" strike="noStrike">
                          <a:solidFill>
                            <a:srgbClr val="000000"/>
                          </a:solidFill>
                          <a:effectLst/>
                          <a:latin typeface="+mj-lt"/>
                        </a:rPr>
                        <a:t>4.76</a:t>
                      </a:r>
                    </a:p>
                  </a:txBody>
                  <a:tcPr marL="6350" marR="6350" marT="6350" marB="0" anchor="b"/>
                </a:tc>
                <a:extLst>
                  <a:ext uri="{0D108BD9-81ED-4DB2-BD59-A6C34878D82A}">
                    <a16:rowId xmlns:a16="http://schemas.microsoft.com/office/drawing/2014/main" val="4041485581"/>
                  </a:ext>
                </a:extLst>
              </a:tr>
              <a:tr h="359260">
                <a:tc>
                  <a:txBody>
                    <a:bodyPr/>
                    <a:lstStyle/>
                    <a:p>
                      <a:r>
                        <a:rPr lang="en-US" dirty="0">
                          <a:latin typeface="+mj-lt"/>
                        </a:rPr>
                        <a:t>Russian Federation</a:t>
                      </a:r>
                    </a:p>
                  </a:txBody>
                  <a:tcPr/>
                </a:tc>
                <a:tc>
                  <a:txBody>
                    <a:bodyPr/>
                    <a:lstStyle/>
                    <a:p>
                      <a:pPr algn="r"/>
                      <a:r>
                        <a:rPr lang="en-US" dirty="0">
                          <a:latin typeface="+mj-lt"/>
                        </a:rPr>
                        <a:t>638</a:t>
                      </a:r>
                    </a:p>
                  </a:txBody>
                  <a:tcPr/>
                </a:tc>
                <a:tc>
                  <a:txBody>
                    <a:bodyPr/>
                    <a:lstStyle/>
                    <a:p>
                      <a:pPr algn="r" fontAlgn="b"/>
                      <a:r>
                        <a:rPr lang="en-US" sz="1800" b="0" i="0" u="none" strike="noStrike" dirty="0">
                          <a:solidFill>
                            <a:srgbClr val="000000"/>
                          </a:solidFill>
                          <a:effectLst/>
                          <a:latin typeface="+mj-lt"/>
                        </a:rPr>
                        <a:t>2765.62</a:t>
                      </a:r>
                    </a:p>
                  </a:txBody>
                  <a:tcPr marL="6350" marR="6350" marT="6350" marB="0" anchor="b"/>
                </a:tc>
                <a:tc>
                  <a:txBody>
                    <a:bodyPr/>
                    <a:lstStyle/>
                    <a:p>
                      <a:pPr algn="r" fontAlgn="b"/>
                      <a:r>
                        <a:rPr lang="en-US" sz="1800" b="0" i="0" u="none" strike="noStrike">
                          <a:solidFill>
                            <a:srgbClr val="000000"/>
                          </a:solidFill>
                          <a:effectLst/>
                          <a:latin typeface="+mj-lt"/>
                        </a:rPr>
                        <a:t>4.51</a:t>
                      </a:r>
                    </a:p>
                  </a:txBody>
                  <a:tcPr marL="6350" marR="6350" marT="6350" marB="0" anchor="b"/>
                </a:tc>
                <a:extLst>
                  <a:ext uri="{0D108BD9-81ED-4DB2-BD59-A6C34878D82A}">
                    <a16:rowId xmlns:a16="http://schemas.microsoft.com/office/drawing/2014/main" val="2100014612"/>
                  </a:ext>
                </a:extLst>
              </a:tr>
              <a:tr h="359260">
                <a:tc>
                  <a:txBody>
                    <a:bodyPr/>
                    <a:lstStyle/>
                    <a:p>
                      <a:r>
                        <a:rPr lang="en-US" dirty="0">
                          <a:latin typeface="+mj-lt"/>
                        </a:rPr>
                        <a:t>Philippines</a:t>
                      </a:r>
                    </a:p>
                  </a:txBody>
                  <a:tcPr/>
                </a:tc>
                <a:tc>
                  <a:txBody>
                    <a:bodyPr/>
                    <a:lstStyle/>
                    <a:p>
                      <a:pPr algn="r"/>
                      <a:r>
                        <a:rPr lang="en-US" dirty="0">
                          <a:latin typeface="+mj-lt"/>
                        </a:rPr>
                        <a:t>530</a:t>
                      </a:r>
                    </a:p>
                  </a:txBody>
                  <a:tcPr/>
                </a:tc>
                <a:tc>
                  <a:txBody>
                    <a:bodyPr/>
                    <a:lstStyle/>
                    <a:p>
                      <a:pPr algn="r" fontAlgn="b"/>
                      <a:r>
                        <a:rPr lang="en-US" sz="1800" b="0" i="0" u="none" strike="noStrike" dirty="0">
                          <a:solidFill>
                            <a:srgbClr val="000000"/>
                          </a:solidFill>
                          <a:effectLst/>
                          <a:latin typeface="+mj-lt"/>
                        </a:rPr>
                        <a:t>2219.70</a:t>
                      </a:r>
                    </a:p>
                  </a:txBody>
                  <a:tcPr marL="6350" marR="6350" marT="6350" marB="0" anchor="b"/>
                </a:tc>
                <a:tc>
                  <a:txBody>
                    <a:bodyPr/>
                    <a:lstStyle/>
                    <a:p>
                      <a:pPr algn="r" fontAlgn="b"/>
                      <a:r>
                        <a:rPr lang="en-US" sz="1800" b="0" i="0" u="none" strike="noStrike" dirty="0">
                          <a:solidFill>
                            <a:srgbClr val="000000"/>
                          </a:solidFill>
                          <a:effectLst/>
                          <a:latin typeface="+mj-lt"/>
                        </a:rPr>
                        <a:t>3.62</a:t>
                      </a:r>
                    </a:p>
                  </a:txBody>
                  <a:tcPr marL="6350" marR="6350" marT="6350" marB="0" anchor="b"/>
                </a:tc>
                <a:extLst>
                  <a:ext uri="{0D108BD9-81ED-4DB2-BD59-A6C34878D82A}">
                    <a16:rowId xmlns:a16="http://schemas.microsoft.com/office/drawing/2014/main" val="28020437"/>
                  </a:ext>
                </a:extLst>
              </a:tr>
              <a:tr h="359260">
                <a:tc>
                  <a:txBody>
                    <a:bodyPr/>
                    <a:lstStyle/>
                    <a:p>
                      <a:r>
                        <a:rPr lang="en-US" dirty="0">
                          <a:latin typeface="+mj-lt"/>
                        </a:rPr>
                        <a:t>Turkey</a:t>
                      </a:r>
                    </a:p>
                  </a:txBody>
                  <a:tcPr/>
                </a:tc>
                <a:tc>
                  <a:txBody>
                    <a:bodyPr/>
                    <a:lstStyle/>
                    <a:p>
                      <a:pPr algn="r"/>
                      <a:r>
                        <a:rPr lang="en-US" dirty="0">
                          <a:latin typeface="+mj-lt"/>
                        </a:rPr>
                        <a:t>351</a:t>
                      </a:r>
                    </a:p>
                  </a:txBody>
                  <a:tcPr/>
                </a:tc>
                <a:tc>
                  <a:txBody>
                    <a:bodyPr/>
                    <a:lstStyle/>
                    <a:p>
                      <a:pPr algn="r" fontAlgn="b"/>
                      <a:r>
                        <a:rPr lang="en-US" sz="1800" b="0" i="0" u="none" strike="noStrike" dirty="0">
                          <a:solidFill>
                            <a:srgbClr val="000000"/>
                          </a:solidFill>
                          <a:effectLst/>
                          <a:latin typeface="+mj-lt"/>
                        </a:rPr>
                        <a:t>1498.49</a:t>
                      </a:r>
                    </a:p>
                  </a:txBody>
                  <a:tcPr marL="6350" marR="6350" marT="6350" marB="0" anchor="b"/>
                </a:tc>
                <a:tc>
                  <a:txBody>
                    <a:bodyPr/>
                    <a:lstStyle/>
                    <a:p>
                      <a:pPr algn="r" fontAlgn="b"/>
                      <a:r>
                        <a:rPr lang="en-US" sz="1800" b="0" i="0" u="none" strike="noStrike" dirty="0">
                          <a:solidFill>
                            <a:srgbClr val="000000"/>
                          </a:solidFill>
                          <a:effectLst/>
                          <a:latin typeface="+mj-lt"/>
                        </a:rPr>
                        <a:t>2.44</a:t>
                      </a:r>
                    </a:p>
                  </a:txBody>
                  <a:tcPr marL="6350" marR="6350" marT="6350" marB="0" anchor="b"/>
                </a:tc>
                <a:extLst>
                  <a:ext uri="{0D108BD9-81ED-4DB2-BD59-A6C34878D82A}">
                    <a16:rowId xmlns:a16="http://schemas.microsoft.com/office/drawing/2014/main" val="400016633"/>
                  </a:ext>
                </a:extLst>
              </a:tr>
              <a:tr h="359260">
                <a:tc>
                  <a:txBody>
                    <a:bodyPr/>
                    <a:lstStyle/>
                    <a:p>
                      <a:r>
                        <a:rPr lang="en-US" dirty="0">
                          <a:latin typeface="+mj-lt"/>
                        </a:rPr>
                        <a:t>Indonesia</a:t>
                      </a:r>
                    </a:p>
                  </a:txBody>
                  <a:tcPr/>
                </a:tc>
                <a:tc>
                  <a:txBody>
                    <a:bodyPr/>
                    <a:lstStyle/>
                    <a:p>
                      <a:pPr algn="r"/>
                      <a:r>
                        <a:rPr lang="en-US" dirty="0">
                          <a:latin typeface="+mj-lt"/>
                        </a:rPr>
                        <a:t>331</a:t>
                      </a:r>
                    </a:p>
                  </a:txBody>
                  <a:tcPr/>
                </a:tc>
                <a:tc>
                  <a:txBody>
                    <a:bodyPr/>
                    <a:lstStyle/>
                    <a:p>
                      <a:pPr algn="r" fontAlgn="b"/>
                      <a:r>
                        <a:rPr lang="en-US" sz="1800" b="0" i="0" u="none" strike="noStrike" dirty="0">
                          <a:solidFill>
                            <a:srgbClr val="000000"/>
                          </a:solidFill>
                          <a:effectLst/>
                          <a:latin typeface="+mj-lt"/>
                        </a:rPr>
                        <a:t>1352.69</a:t>
                      </a:r>
                    </a:p>
                  </a:txBody>
                  <a:tcPr marL="6350" marR="6350" marT="6350" marB="0" anchor="b"/>
                </a:tc>
                <a:tc>
                  <a:txBody>
                    <a:bodyPr/>
                    <a:lstStyle/>
                    <a:p>
                      <a:pPr algn="r" fontAlgn="b"/>
                      <a:r>
                        <a:rPr lang="en-US" sz="1800" b="0" i="0" u="none" strike="noStrike" dirty="0">
                          <a:solidFill>
                            <a:srgbClr val="000000"/>
                          </a:solidFill>
                          <a:effectLst/>
                          <a:latin typeface="+mj-lt"/>
                        </a:rPr>
                        <a:t>2.21</a:t>
                      </a:r>
                    </a:p>
                  </a:txBody>
                  <a:tcPr marL="6350" marR="6350" marT="6350" marB="0" anchor="b"/>
                </a:tc>
                <a:extLst>
                  <a:ext uri="{0D108BD9-81ED-4DB2-BD59-A6C34878D82A}">
                    <a16:rowId xmlns:a16="http://schemas.microsoft.com/office/drawing/2014/main" val="4095457058"/>
                  </a:ext>
                </a:extLst>
              </a:tr>
            </a:tbl>
          </a:graphicData>
        </a:graphic>
      </p:graphicFrame>
    </p:spTree>
    <p:extLst>
      <p:ext uri="{BB962C8B-B14F-4D97-AF65-F5344CB8AC3E}">
        <p14:creationId xmlns:p14="http://schemas.microsoft.com/office/powerpoint/2010/main" val="3212709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37EAEC-1790-3994-3F77-42A17F377E06}"/>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C7B5AE4-E6F3-F49C-FBF2-DE93EF49E8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018332-3537-9E68-A699-0144CF593E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DCF04D9-C1ED-CCF6-8959-E5FC407BB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0A83BF6-62D4-DE10-F206-AAF9373A2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bstract film reel texture">
            <a:extLst>
              <a:ext uri="{FF2B5EF4-FFF2-40B4-BE49-F238E27FC236}">
                <a16:creationId xmlns:a16="http://schemas.microsoft.com/office/drawing/2014/main" id="{69D0C99B-08CF-B6DD-ED24-3F65851D413E}"/>
              </a:ext>
            </a:extLst>
          </p:cNvPr>
          <p:cNvPicPr>
            <a:picLocks noGrp="1" noChangeAspect="1"/>
          </p:cNvPicPr>
          <p:nvPr>
            <p:ph idx="1"/>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6250"/>
          <a:stretch>
            <a:fillRect/>
          </a:stretch>
        </p:blipFill>
        <p:spPr>
          <a:xfrm>
            <a:off x="0" y="11"/>
            <a:ext cx="12191979" cy="6857989"/>
          </a:xfrm>
          <a:prstGeom prst="rect">
            <a:avLst/>
          </a:prstGeom>
          <a:ln w="444500" cap="sq">
            <a:solidFill>
              <a:schemeClr val="tx1"/>
            </a:solidFill>
            <a:miter lim="800000"/>
          </a:ln>
        </p:spPr>
      </p:pic>
      <p:sp>
        <p:nvSpPr>
          <p:cNvPr id="15" name="TextBox 14">
            <a:extLst>
              <a:ext uri="{FF2B5EF4-FFF2-40B4-BE49-F238E27FC236}">
                <a16:creationId xmlns:a16="http://schemas.microsoft.com/office/drawing/2014/main" id="{E6FFF5C0-3695-DF44-3DF5-95D7C97CC06E}"/>
              </a:ext>
            </a:extLst>
          </p:cNvPr>
          <p:cNvSpPr txBox="1"/>
          <p:nvPr/>
        </p:nvSpPr>
        <p:spPr>
          <a:xfrm>
            <a:off x="800058" y="667632"/>
            <a:ext cx="10591800" cy="461665"/>
          </a:xfrm>
          <a:prstGeom prst="rect">
            <a:avLst/>
          </a:prstGeom>
          <a:noFill/>
        </p:spPr>
        <p:txBody>
          <a:bodyPr wrap="square" rtlCol="0">
            <a:spAutoFit/>
          </a:bodyPr>
          <a:lstStyle/>
          <a:p>
            <a:r>
              <a:rPr lang="en-US" sz="2400" b="1" dirty="0">
                <a:latin typeface="+mj-lt"/>
              </a:rPr>
              <a:t>Top 10 Countries % Revenue by Genre</a:t>
            </a:r>
          </a:p>
        </p:txBody>
      </p:sp>
      <p:pic>
        <p:nvPicPr>
          <p:cNvPr id="4" name="Picture 3">
            <a:extLst>
              <a:ext uri="{FF2B5EF4-FFF2-40B4-BE49-F238E27FC236}">
                <a16:creationId xmlns:a16="http://schemas.microsoft.com/office/drawing/2014/main" id="{E70A7453-5B23-874C-6231-B4DD2096A4C0}"/>
              </a:ext>
            </a:extLst>
          </p:cNvPr>
          <p:cNvPicPr>
            <a:picLocks noChangeAspect="1"/>
          </p:cNvPicPr>
          <p:nvPr/>
        </p:nvPicPr>
        <p:blipFill>
          <a:blip r:embed="rId4"/>
          <a:srcRect t="6972"/>
          <a:stretch>
            <a:fillRect/>
          </a:stretch>
        </p:blipFill>
        <p:spPr>
          <a:xfrm>
            <a:off x="1387908" y="1304295"/>
            <a:ext cx="6148746" cy="3660416"/>
          </a:xfrm>
          <a:prstGeom prst="rect">
            <a:avLst/>
          </a:prstGeom>
        </p:spPr>
      </p:pic>
      <p:pic>
        <p:nvPicPr>
          <p:cNvPr id="7" name="Picture 6">
            <a:extLst>
              <a:ext uri="{FF2B5EF4-FFF2-40B4-BE49-F238E27FC236}">
                <a16:creationId xmlns:a16="http://schemas.microsoft.com/office/drawing/2014/main" id="{B265585E-1A5F-367C-5501-93156A699D76}"/>
              </a:ext>
            </a:extLst>
          </p:cNvPr>
          <p:cNvPicPr>
            <a:picLocks noChangeAspect="1"/>
          </p:cNvPicPr>
          <p:nvPr/>
        </p:nvPicPr>
        <p:blipFill>
          <a:blip r:embed="rId5"/>
          <a:stretch>
            <a:fillRect/>
          </a:stretch>
        </p:blipFill>
        <p:spPr>
          <a:xfrm>
            <a:off x="9326122" y="1304294"/>
            <a:ext cx="1214844" cy="3660411"/>
          </a:xfrm>
          <a:prstGeom prst="rect">
            <a:avLst/>
          </a:prstGeom>
        </p:spPr>
      </p:pic>
      <p:sp>
        <p:nvSpPr>
          <p:cNvPr id="11" name="TextBox 10">
            <a:extLst>
              <a:ext uri="{FF2B5EF4-FFF2-40B4-BE49-F238E27FC236}">
                <a16:creationId xmlns:a16="http://schemas.microsoft.com/office/drawing/2014/main" id="{1A1834CD-919B-DBF5-EE13-8753750CEDB0}"/>
              </a:ext>
            </a:extLst>
          </p:cNvPr>
          <p:cNvSpPr txBox="1"/>
          <p:nvPr/>
        </p:nvSpPr>
        <p:spPr>
          <a:xfrm>
            <a:off x="1387908" y="5139709"/>
            <a:ext cx="9094980" cy="646331"/>
          </a:xfrm>
          <a:prstGeom prst="rect">
            <a:avLst/>
          </a:prstGeom>
          <a:noFill/>
        </p:spPr>
        <p:txBody>
          <a:bodyPr wrap="square">
            <a:spAutoFit/>
          </a:bodyPr>
          <a:lstStyle/>
          <a:p>
            <a:r>
              <a:rPr lang="en-US" dirty="0">
                <a:latin typeface="+mj-lt"/>
              </a:rPr>
              <a:t>For the most part there seems to be a distribution of revenue throughout the different genres. Thriller being the exception being highly underrepresented.</a:t>
            </a:r>
            <a:endParaRPr lang="en-US" dirty="0"/>
          </a:p>
        </p:txBody>
      </p:sp>
    </p:spTree>
    <p:extLst>
      <p:ext uri="{BB962C8B-B14F-4D97-AF65-F5344CB8AC3E}">
        <p14:creationId xmlns:p14="http://schemas.microsoft.com/office/powerpoint/2010/main" val="250520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71526F-849A-38F3-5771-5AD87CB7C5C3}"/>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DC4DA78-84A1-8BD0-C447-29919733F9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3C5034-E7A1-0162-3302-35EDB9DEF6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D56B828-6D95-570D-B6FC-25D9263EC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D7C661-1C66-475B-1E0A-D8ABA5068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bstract film reel texture">
            <a:extLst>
              <a:ext uri="{FF2B5EF4-FFF2-40B4-BE49-F238E27FC236}">
                <a16:creationId xmlns:a16="http://schemas.microsoft.com/office/drawing/2014/main" id="{551FEA18-8908-1343-1E36-81A65326E000}"/>
              </a:ext>
            </a:extLst>
          </p:cNvPr>
          <p:cNvPicPr>
            <a:picLocks noGrp="1" noChangeAspect="1"/>
          </p:cNvPicPr>
          <p:nvPr>
            <p:ph idx="1"/>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6250"/>
          <a:stretch>
            <a:fillRect/>
          </a:stretch>
        </p:blipFill>
        <p:spPr>
          <a:xfrm>
            <a:off x="0" y="11"/>
            <a:ext cx="12191979" cy="6857989"/>
          </a:xfrm>
          <a:prstGeom prst="rect">
            <a:avLst/>
          </a:prstGeom>
          <a:ln w="444500" cap="sq">
            <a:solidFill>
              <a:schemeClr val="tx1"/>
            </a:solidFill>
            <a:miter lim="800000"/>
          </a:ln>
        </p:spPr>
      </p:pic>
      <p:sp>
        <p:nvSpPr>
          <p:cNvPr id="15" name="TextBox 14">
            <a:extLst>
              <a:ext uri="{FF2B5EF4-FFF2-40B4-BE49-F238E27FC236}">
                <a16:creationId xmlns:a16="http://schemas.microsoft.com/office/drawing/2014/main" id="{32FA2B93-F3AB-138F-86C9-5FF6AA6F0FCF}"/>
              </a:ext>
            </a:extLst>
          </p:cNvPr>
          <p:cNvSpPr txBox="1"/>
          <p:nvPr/>
        </p:nvSpPr>
        <p:spPr>
          <a:xfrm>
            <a:off x="800058" y="667632"/>
            <a:ext cx="10591800" cy="461665"/>
          </a:xfrm>
          <a:prstGeom prst="rect">
            <a:avLst/>
          </a:prstGeom>
          <a:noFill/>
        </p:spPr>
        <p:txBody>
          <a:bodyPr wrap="square" rtlCol="0">
            <a:spAutoFit/>
          </a:bodyPr>
          <a:lstStyle/>
          <a:p>
            <a:r>
              <a:rPr lang="en-US" sz="2400" b="1" dirty="0">
                <a:latin typeface="+mj-lt"/>
              </a:rPr>
              <a:t>Preferred Genre of each of the top 10 Countries</a:t>
            </a:r>
          </a:p>
        </p:txBody>
      </p:sp>
      <p:sp>
        <p:nvSpPr>
          <p:cNvPr id="3" name="TextBox 2">
            <a:extLst>
              <a:ext uri="{FF2B5EF4-FFF2-40B4-BE49-F238E27FC236}">
                <a16:creationId xmlns:a16="http://schemas.microsoft.com/office/drawing/2014/main" id="{86A4DA23-29B4-B536-EFB5-2A5C2F2006C7}"/>
              </a:ext>
            </a:extLst>
          </p:cNvPr>
          <p:cNvSpPr txBox="1"/>
          <p:nvPr/>
        </p:nvSpPr>
        <p:spPr>
          <a:xfrm>
            <a:off x="5045487" y="1703452"/>
            <a:ext cx="6090599" cy="1477328"/>
          </a:xfrm>
          <a:prstGeom prst="rect">
            <a:avLst/>
          </a:prstGeom>
          <a:noFill/>
        </p:spPr>
        <p:txBody>
          <a:bodyPr wrap="square">
            <a:spAutoFit/>
          </a:bodyPr>
          <a:lstStyle/>
          <a:p>
            <a:r>
              <a:rPr lang="en-US" dirty="0">
                <a:latin typeface="+mj-lt"/>
              </a:rPr>
              <a:t>From the top 10 countries the favorite genre are sports, animation, and action. But individually they each have their differences. We can clearly see sports as a clear winner from this table. To truly know the top three genres, it's best to look at the top 10 together as opposed to the individual countries.</a:t>
            </a:r>
            <a:endParaRPr lang="en-US" dirty="0"/>
          </a:p>
        </p:txBody>
      </p:sp>
      <p:graphicFrame>
        <p:nvGraphicFramePr>
          <p:cNvPr id="6" name="Table 5">
            <a:extLst>
              <a:ext uri="{FF2B5EF4-FFF2-40B4-BE49-F238E27FC236}">
                <a16:creationId xmlns:a16="http://schemas.microsoft.com/office/drawing/2014/main" id="{D80C6F38-87DE-6AEA-9132-D28C1D6F5E5E}"/>
              </a:ext>
            </a:extLst>
          </p:cNvPr>
          <p:cNvGraphicFramePr>
            <a:graphicFrameLocks noGrp="1"/>
          </p:cNvGraphicFramePr>
          <p:nvPr>
            <p:extLst>
              <p:ext uri="{D42A27DB-BD31-4B8C-83A1-F6EECF244321}">
                <p14:modId xmlns:p14="http://schemas.microsoft.com/office/powerpoint/2010/main" val="795860660"/>
              </p:ext>
            </p:extLst>
          </p:nvPr>
        </p:nvGraphicFramePr>
        <p:xfrm>
          <a:off x="800037" y="1289373"/>
          <a:ext cx="3739274" cy="4279253"/>
        </p:xfrm>
        <a:graphic>
          <a:graphicData uri="http://schemas.openxmlformats.org/drawingml/2006/table">
            <a:tbl>
              <a:tblPr firstRow="1" bandRow="1">
                <a:tableStyleId>{5FD0F851-EC5A-4D38-B0AD-8093EC10F338}</a:tableStyleId>
              </a:tblPr>
              <a:tblGrid>
                <a:gridCol w="2039114">
                  <a:extLst>
                    <a:ext uri="{9D8B030D-6E8A-4147-A177-3AD203B41FA5}">
                      <a16:colId xmlns:a16="http://schemas.microsoft.com/office/drawing/2014/main" val="671727384"/>
                    </a:ext>
                  </a:extLst>
                </a:gridCol>
                <a:gridCol w="1700160">
                  <a:extLst>
                    <a:ext uri="{9D8B030D-6E8A-4147-A177-3AD203B41FA5}">
                      <a16:colId xmlns:a16="http://schemas.microsoft.com/office/drawing/2014/main" val="3780357036"/>
                    </a:ext>
                  </a:extLst>
                </a:gridCol>
              </a:tblGrid>
              <a:tr h="621653">
                <a:tc>
                  <a:txBody>
                    <a:bodyPr/>
                    <a:lstStyle/>
                    <a:p>
                      <a:r>
                        <a:rPr lang="en-US" dirty="0">
                          <a:latin typeface="+mj-lt"/>
                        </a:rPr>
                        <a:t>Country</a:t>
                      </a:r>
                    </a:p>
                  </a:txBody>
                  <a:tcPr/>
                </a:tc>
                <a:tc>
                  <a:txBody>
                    <a:bodyPr/>
                    <a:lstStyle/>
                    <a:p>
                      <a:r>
                        <a:rPr lang="en-US" dirty="0">
                          <a:latin typeface="+mj-lt"/>
                        </a:rPr>
                        <a:t>Preferred Genre</a:t>
                      </a:r>
                    </a:p>
                  </a:txBody>
                  <a:tcPr/>
                </a:tc>
                <a:extLst>
                  <a:ext uri="{0D108BD9-81ED-4DB2-BD59-A6C34878D82A}">
                    <a16:rowId xmlns:a16="http://schemas.microsoft.com/office/drawing/2014/main" val="1168243561"/>
                  </a:ext>
                </a:extLst>
              </a:tr>
              <a:tr h="355230">
                <a:tc>
                  <a:txBody>
                    <a:bodyPr/>
                    <a:lstStyle/>
                    <a:p>
                      <a:r>
                        <a:rPr lang="en-US" dirty="0">
                          <a:latin typeface="+mj-lt"/>
                        </a:rPr>
                        <a:t>India</a:t>
                      </a:r>
                    </a:p>
                  </a:txBody>
                  <a:tcPr/>
                </a:tc>
                <a:tc>
                  <a:txBody>
                    <a:bodyPr/>
                    <a:lstStyle/>
                    <a:p>
                      <a:r>
                        <a:rPr lang="en-US" dirty="0">
                          <a:latin typeface="+mj-lt"/>
                        </a:rPr>
                        <a:t>Sports</a:t>
                      </a:r>
                    </a:p>
                  </a:txBody>
                  <a:tcPr/>
                </a:tc>
                <a:extLst>
                  <a:ext uri="{0D108BD9-81ED-4DB2-BD59-A6C34878D82A}">
                    <a16:rowId xmlns:a16="http://schemas.microsoft.com/office/drawing/2014/main" val="2566451284"/>
                  </a:ext>
                </a:extLst>
              </a:tr>
              <a:tr h="355230">
                <a:tc>
                  <a:txBody>
                    <a:bodyPr/>
                    <a:lstStyle/>
                    <a:p>
                      <a:r>
                        <a:rPr lang="en-US" dirty="0">
                          <a:latin typeface="+mj-lt"/>
                        </a:rPr>
                        <a:t>China</a:t>
                      </a:r>
                    </a:p>
                  </a:txBody>
                  <a:tcPr/>
                </a:tc>
                <a:tc>
                  <a:txBody>
                    <a:bodyPr/>
                    <a:lstStyle/>
                    <a:p>
                      <a:r>
                        <a:rPr lang="en-US" dirty="0">
                          <a:latin typeface="+mj-lt"/>
                        </a:rPr>
                        <a:t>Animation</a:t>
                      </a:r>
                    </a:p>
                  </a:txBody>
                  <a:tcPr/>
                </a:tc>
                <a:extLst>
                  <a:ext uri="{0D108BD9-81ED-4DB2-BD59-A6C34878D82A}">
                    <a16:rowId xmlns:a16="http://schemas.microsoft.com/office/drawing/2014/main" val="3494695962"/>
                  </a:ext>
                </a:extLst>
              </a:tr>
              <a:tr h="355230">
                <a:tc>
                  <a:txBody>
                    <a:bodyPr/>
                    <a:lstStyle/>
                    <a:p>
                      <a:r>
                        <a:rPr lang="en-US" dirty="0">
                          <a:latin typeface="+mj-lt"/>
                        </a:rPr>
                        <a:t>United States</a:t>
                      </a:r>
                    </a:p>
                  </a:txBody>
                  <a:tcPr/>
                </a:tc>
                <a:tc>
                  <a:txBody>
                    <a:bodyPr/>
                    <a:lstStyle/>
                    <a:p>
                      <a:r>
                        <a:rPr lang="en-US" dirty="0">
                          <a:latin typeface="+mj-lt"/>
                        </a:rPr>
                        <a:t>Sports</a:t>
                      </a:r>
                    </a:p>
                  </a:txBody>
                  <a:tcPr/>
                </a:tc>
                <a:extLst>
                  <a:ext uri="{0D108BD9-81ED-4DB2-BD59-A6C34878D82A}">
                    <a16:rowId xmlns:a16="http://schemas.microsoft.com/office/drawing/2014/main" val="2054279218"/>
                  </a:ext>
                </a:extLst>
              </a:tr>
              <a:tr h="355230">
                <a:tc>
                  <a:txBody>
                    <a:bodyPr/>
                    <a:lstStyle/>
                    <a:p>
                      <a:r>
                        <a:rPr lang="en-US" dirty="0">
                          <a:latin typeface="+mj-lt"/>
                        </a:rPr>
                        <a:t>Japan</a:t>
                      </a:r>
                    </a:p>
                  </a:txBody>
                  <a:tcPr/>
                </a:tc>
                <a:tc>
                  <a:txBody>
                    <a:bodyPr/>
                    <a:lstStyle/>
                    <a:p>
                      <a:r>
                        <a:rPr lang="en-US" dirty="0">
                          <a:latin typeface="+mj-lt"/>
                        </a:rPr>
                        <a:t>Drama</a:t>
                      </a:r>
                    </a:p>
                  </a:txBody>
                  <a:tcPr/>
                </a:tc>
                <a:extLst>
                  <a:ext uri="{0D108BD9-81ED-4DB2-BD59-A6C34878D82A}">
                    <a16:rowId xmlns:a16="http://schemas.microsoft.com/office/drawing/2014/main" val="1156354245"/>
                  </a:ext>
                </a:extLst>
              </a:tr>
              <a:tr h="355230">
                <a:tc>
                  <a:txBody>
                    <a:bodyPr/>
                    <a:lstStyle/>
                    <a:p>
                      <a:r>
                        <a:rPr lang="en-US" dirty="0">
                          <a:latin typeface="+mj-lt"/>
                        </a:rPr>
                        <a:t>Mexico</a:t>
                      </a:r>
                    </a:p>
                  </a:txBody>
                  <a:tcPr/>
                </a:tc>
                <a:tc>
                  <a:txBody>
                    <a:bodyPr/>
                    <a:lstStyle/>
                    <a:p>
                      <a:r>
                        <a:rPr lang="en-US" dirty="0">
                          <a:latin typeface="+mj-lt"/>
                        </a:rPr>
                        <a:t>Sports</a:t>
                      </a:r>
                    </a:p>
                  </a:txBody>
                  <a:tcPr/>
                </a:tc>
                <a:extLst>
                  <a:ext uri="{0D108BD9-81ED-4DB2-BD59-A6C34878D82A}">
                    <a16:rowId xmlns:a16="http://schemas.microsoft.com/office/drawing/2014/main" val="2477928464"/>
                  </a:ext>
                </a:extLst>
              </a:tr>
              <a:tr h="355230">
                <a:tc>
                  <a:txBody>
                    <a:bodyPr/>
                    <a:lstStyle/>
                    <a:p>
                      <a:r>
                        <a:rPr lang="en-US" dirty="0">
                          <a:latin typeface="+mj-lt"/>
                        </a:rPr>
                        <a:t>Brazil</a:t>
                      </a:r>
                    </a:p>
                  </a:txBody>
                  <a:tcPr/>
                </a:tc>
                <a:tc>
                  <a:txBody>
                    <a:bodyPr/>
                    <a:lstStyle/>
                    <a:p>
                      <a:r>
                        <a:rPr lang="en-US" dirty="0">
                          <a:latin typeface="+mj-lt"/>
                        </a:rPr>
                        <a:t>Sports</a:t>
                      </a:r>
                    </a:p>
                  </a:txBody>
                  <a:tcPr/>
                </a:tc>
                <a:extLst>
                  <a:ext uri="{0D108BD9-81ED-4DB2-BD59-A6C34878D82A}">
                    <a16:rowId xmlns:a16="http://schemas.microsoft.com/office/drawing/2014/main" val="524833507"/>
                  </a:ext>
                </a:extLst>
              </a:tr>
              <a:tr h="355230">
                <a:tc>
                  <a:txBody>
                    <a:bodyPr/>
                    <a:lstStyle/>
                    <a:p>
                      <a:r>
                        <a:rPr lang="en-US" dirty="0">
                          <a:latin typeface="+mj-lt"/>
                        </a:rPr>
                        <a:t>Russian Federation</a:t>
                      </a:r>
                    </a:p>
                  </a:txBody>
                  <a:tcPr/>
                </a:tc>
                <a:tc>
                  <a:txBody>
                    <a:bodyPr/>
                    <a:lstStyle/>
                    <a:p>
                      <a:r>
                        <a:rPr lang="en-US" dirty="0">
                          <a:latin typeface="+mj-lt"/>
                        </a:rPr>
                        <a:t>Animation</a:t>
                      </a:r>
                    </a:p>
                  </a:txBody>
                  <a:tcPr/>
                </a:tc>
                <a:extLst>
                  <a:ext uri="{0D108BD9-81ED-4DB2-BD59-A6C34878D82A}">
                    <a16:rowId xmlns:a16="http://schemas.microsoft.com/office/drawing/2014/main" val="3815956457"/>
                  </a:ext>
                </a:extLst>
              </a:tr>
              <a:tr h="355230">
                <a:tc>
                  <a:txBody>
                    <a:bodyPr/>
                    <a:lstStyle/>
                    <a:p>
                      <a:r>
                        <a:rPr lang="en-US" dirty="0">
                          <a:latin typeface="+mj-lt"/>
                        </a:rPr>
                        <a:t>Philippines</a:t>
                      </a:r>
                    </a:p>
                  </a:txBody>
                  <a:tcPr/>
                </a:tc>
                <a:tc>
                  <a:txBody>
                    <a:bodyPr/>
                    <a:lstStyle/>
                    <a:p>
                      <a:r>
                        <a:rPr lang="en-US" dirty="0">
                          <a:latin typeface="+mj-lt"/>
                        </a:rPr>
                        <a:t>Sci-Fi</a:t>
                      </a:r>
                    </a:p>
                  </a:txBody>
                  <a:tcPr/>
                </a:tc>
                <a:extLst>
                  <a:ext uri="{0D108BD9-81ED-4DB2-BD59-A6C34878D82A}">
                    <a16:rowId xmlns:a16="http://schemas.microsoft.com/office/drawing/2014/main" val="878846007"/>
                  </a:ext>
                </a:extLst>
              </a:tr>
              <a:tr h="355230">
                <a:tc>
                  <a:txBody>
                    <a:bodyPr/>
                    <a:lstStyle/>
                    <a:p>
                      <a:r>
                        <a:rPr lang="en-US" dirty="0">
                          <a:latin typeface="+mj-lt"/>
                        </a:rPr>
                        <a:t>Turkey</a:t>
                      </a:r>
                    </a:p>
                  </a:txBody>
                  <a:tcPr/>
                </a:tc>
                <a:tc>
                  <a:txBody>
                    <a:bodyPr/>
                    <a:lstStyle/>
                    <a:p>
                      <a:r>
                        <a:rPr lang="en-US" dirty="0">
                          <a:latin typeface="+mj-lt"/>
                        </a:rPr>
                        <a:t>Drama</a:t>
                      </a:r>
                    </a:p>
                  </a:txBody>
                  <a:tcPr/>
                </a:tc>
                <a:extLst>
                  <a:ext uri="{0D108BD9-81ED-4DB2-BD59-A6C34878D82A}">
                    <a16:rowId xmlns:a16="http://schemas.microsoft.com/office/drawing/2014/main" val="3763952418"/>
                  </a:ext>
                </a:extLst>
              </a:tr>
              <a:tr h="355230">
                <a:tc>
                  <a:txBody>
                    <a:bodyPr/>
                    <a:lstStyle/>
                    <a:p>
                      <a:r>
                        <a:rPr lang="en-US" dirty="0">
                          <a:latin typeface="+mj-lt"/>
                        </a:rPr>
                        <a:t>Indonesia</a:t>
                      </a:r>
                    </a:p>
                  </a:txBody>
                  <a:tcPr/>
                </a:tc>
                <a:tc>
                  <a:txBody>
                    <a:bodyPr/>
                    <a:lstStyle/>
                    <a:p>
                      <a:r>
                        <a:rPr lang="en-US" dirty="0">
                          <a:latin typeface="+mj-lt"/>
                        </a:rPr>
                        <a:t>Action</a:t>
                      </a:r>
                    </a:p>
                  </a:txBody>
                  <a:tcPr/>
                </a:tc>
                <a:extLst>
                  <a:ext uri="{0D108BD9-81ED-4DB2-BD59-A6C34878D82A}">
                    <a16:rowId xmlns:a16="http://schemas.microsoft.com/office/drawing/2014/main" val="2377619626"/>
                  </a:ext>
                </a:extLst>
              </a:tr>
            </a:tbl>
          </a:graphicData>
        </a:graphic>
      </p:graphicFrame>
    </p:spTree>
    <p:extLst>
      <p:ext uri="{BB962C8B-B14F-4D97-AF65-F5344CB8AC3E}">
        <p14:creationId xmlns:p14="http://schemas.microsoft.com/office/powerpoint/2010/main" val="93783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62061C-2CB3-CE7D-9BA6-C0C4D5552813}"/>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EF8CF36-C4C4-C6C8-6159-694F53C6A6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281E960-781B-7ECC-9962-66D6E3C025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2040913-6146-DBCC-FD62-AEFFEEE04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028C310-BD78-71C2-BE8D-EE12BD3EE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bstract film reel texture">
            <a:extLst>
              <a:ext uri="{FF2B5EF4-FFF2-40B4-BE49-F238E27FC236}">
                <a16:creationId xmlns:a16="http://schemas.microsoft.com/office/drawing/2014/main" id="{134AC6D7-2B2A-E6B5-43F9-A6B1278F51E2}"/>
              </a:ext>
            </a:extLst>
          </p:cNvPr>
          <p:cNvPicPr>
            <a:picLocks noGrp="1" noChangeAspect="1"/>
          </p:cNvPicPr>
          <p:nvPr>
            <p:ph idx="1"/>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6250"/>
          <a:stretch>
            <a:fillRect/>
          </a:stretch>
        </p:blipFill>
        <p:spPr>
          <a:xfrm>
            <a:off x="0" y="11"/>
            <a:ext cx="12191979" cy="6857989"/>
          </a:xfrm>
          <a:prstGeom prst="rect">
            <a:avLst/>
          </a:prstGeom>
          <a:ln w="444500" cap="sq">
            <a:solidFill>
              <a:schemeClr val="tx1"/>
            </a:solidFill>
            <a:miter lim="800000"/>
          </a:ln>
        </p:spPr>
      </p:pic>
      <p:graphicFrame>
        <p:nvGraphicFramePr>
          <p:cNvPr id="11" name="Table 10">
            <a:extLst>
              <a:ext uri="{FF2B5EF4-FFF2-40B4-BE49-F238E27FC236}">
                <a16:creationId xmlns:a16="http://schemas.microsoft.com/office/drawing/2014/main" id="{F4D084A1-4C9A-9FE2-C524-B561AC2B411D}"/>
              </a:ext>
            </a:extLst>
          </p:cNvPr>
          <p:cNvGraphicFramePr>
            <a:graphicFrameLocks noGrp="1"/>
          </p:cNvGraphicFramePr>
          <p:nvPr>
            <p:extLst>
              <p:ext uri="{D42A27DB-BD31-4B8C-83A1-F6EECF244321}">
                <p14:modId xmlns:p14="http://schemas.microsoft.com/office/powerpoint/2010/main" val="1357713399"/>
              </p:ext>
            </p:extLst>
          </p:nvPr>
        </p:nvGraphicFramePr>
        <p:xfrm>
          <a:off x="6021987" y="1693348"/>
          <a:ext cx="5849256" cy="3840480"/>
        </p:xfrm>
        <a:graphic>
          <a:graphicData uri="http://schemas.openxmlformats.org/drawingml/2006/table">
            <a:tbl>
              <a:tblPr firstRow="1" bandRow="1">
                <a:tableStyleId>{0E3FDE45-AF77-4B5C-9715-49D594BDF05E}</a:tableStyleId>
              </a:tblPr>
              <a:tblGrid>
                <a:gridCol w="1949752">
                  <a:extLst>
                    <a:ext uri="{9D8B030D-6E8A-4147-A177-3AD203B41FA5}">
                      <a16:colId xmlns:a16="http://schemas.microsoft.com/office/drawing/2014/main" val="4259607183"/>
                    </a:ext>
                  </a:extLst>
                </a:gridCol>
                <a:gridCol w="2071612">
                  <a:extLst>
                    <a:ext uri="{9D8B030D-6E8A-4147-A177-3AD203B41FA5}">
                      <a16:colId xmlns:a16="http://schemas.microsoft.com/office/drawing/2014/main" val="156662633"/>
                    </a:ext>
                  </a:extLst>
                </a:gridCol>
                <a:gridCol w="1827892">
                  <a:extLst>
                    <a:ext uri="{9D8B030D-6E8A-4147-A177-3AD203B41FA5}">
                      <a16:colId xmlns:a16="http://schemas.microsoft.com/office/drawing/2014/main" val="3244388619"/>
                    </a:ext>
                  </a:extLst>
                </a:gridCol>
              </a:tblGrid>
              <a:tr h="242380">
                <a:tc>
                  <a:txBody>
                    <a:bodyPr/>
                    <a:lstStyle/>
                    <a:p>
                      <a:r>
                        <a:rPr lang="en-US" dirty="0"/>
                        <a:t>Customer Name</a:t>
                      </a:r>
                    </a:p>
                  </a:txBody>
                  <a:tcPr/>
                </a:tc>
                <a:tc>
                  <a:txBody>
                    <a:bodyPr/>
                    <a:lstStyle/>
                    <a:p>
                      <a:r>
                        <a:rPr lang="en-US" dirty="0"/>
                        <a:t>City,</a:t>
                      </a:r>
                    </a:p>
                    <a:p>
                      <a:r>
                        <a:rPr lang="en-US" dirty="0"/>
                        <a:t>Country</a:t>
                      </a:r>
                    </a:p>
                  </a:txBody>
                  <a:tcPr/>
                </a:tc>
                <a:tc>
                  <a:txBody>
                    <a:bodyPr/>
                    <a:lstStyle/>
                    <a:p>
                      <a:r>
                        <a:rPr lang="en-US" dirty="0"/>
                        <a:t>Total Amount Spent</a:t>
                      </a:r>
                    </a:p>
                  </a:txBody>
                  <a:tcPr/>
                </a:tc>
                <a:extLst>
                  <a:ext uri="{0D108BD9-81ED-4DB2-BD59-A6C34878D82A}">
                    <a16:rowId xmlns:a16="http://schemas.microsoft.com/office/drawing/2014/main" val="3524855690"/>
                  </a:ext>
                </a:extLst>
              </a:tr>
              <a:tr h="242380">
                <a:tc>
                  <a:txBody>
                    <a:bodyPr/>
                    <a:lstStyle/>
                    <a:p>
                      <a:r>
                        <a:rPr lang="en-US" dirty="0"/>
                        <a:t>Alexander Fennell</a:t>
                      </a:r>
                    </a:p>
                  </a:txBody>
                  <a:tcPr/>
                </a:tc>
                <a:tc>
                  <a:txBody>
                    <a:bodyPr/>
                    <a:lstStyle/>
                    <a:p>
                      <a:r>
                        <a:rPr lang="en-US" dirty="0"/>
                        <a:t>Bergamo, </a:t>
                      </a:r>
                    </a:p>
                    <a:p>
                      <a:r>
                        <a:rPr lang="en-US" dirty="0"/>
                        <a:t>Italy</a:t>
                      </a:r>
                    </a:p>
                  </a:txBody>
                  <a:tcPr/>
                </a:tc>
                <a:tc>
                  <a:txBody>
                    <a:bodyPr/>
                    <a:lstStyle/>
                    <a:p>
                      <a:r>
                        <a:rPr lang="en-US" dirty="0"/>
                        <a:t>$136.67</a:t>
                      </a:r>
                    </a:p>
                  </a:txBody>
                  <a:tcPr/>
                </a:tc>
                <a:extLst>
                  <a:ext uri="{0D108BD9-81ED-4DB2-BD59-A6C34878D82A}">
                    <a16:rowId xmlns:a16="http://schemas.microsoft.com/office/drawing/2014/main" val="985722870"/>
                  </a:ext>
                </a:extLst>
              </a:tr>
              <a:tr h="242380">
                <a:tc>
                  <a:txBody>
                    <a:bodyPr/>
                    <a:lstStyle/>
                    <a:p>
                      <a:r>
                        <a:rPr lang="en-US" dirty="0"/>
                        <a:t>Barry, Lovelace</a:t>
                      </a:r>
                    </a:p>
                  </a:txBody>
                  <a:tcPr/>
                </a:tc>
                <a:tc>
                  <a:txBody>
                    <a:bodyPr/>
                    <a:lstStyle/>
                    <a:p>
                      <a:r>
                        <a:rPr lang="en-US" dirty="0"/>
                        <a:t>Kitwe, </a:t>
                      </a:r>
                    </a:p>
                    <a:p>
                      <a:r>
                        <a:rPr lang="en-US" dirty="0"/>
                        <a:t>Zambia</a:t>
                      </a:r>
                    </a:p>
                  </a:txBody>
                  <a:tcPr/>
                </a:tc>
                <a:tc>
                  <a:txBody>
                    <a:bodyPr/>
                    <a:lstStyle/>
                    <a:p>
                      <a:r>
                        <a:rPr lang="en-US" dirty="0"/>
                        <a:t>$121.70</a:t>
                      </a:r>
                    </a:p>
                  </a:txBody>
                  <a:tcPr/>
                </a:tc>
                <a:extLst>
                  <a:ext uri="{0D108BD9-81ED-4DB2-BD59-A6C34878D82A}">
                    <a16:rowId xmlns:a16="http://schemas.microsoft.com/office/drawing/2014/main" val="123622303"/>
                  </a:ext>
                </a:extLst>
              </a:tr>
              <a:tr h="242380">
                <a:tc>
                  <a:txBody>
                    <a:bodyPr/>
                    <a:lstStyle/>
                    <a:p>
                      <a:r>
                        <a:rPr lang="en-US" dirty="0"/>
                        <a:t>Cecil Vines</a:t>
                      </a:r>
                    </a:p>
                  </a:txBody>
                  <a:tcPr/>
                </a:tc>
                <a:tc>
                  <a:txBody>
                    <a:bodyPr/>
                    <a:lstStyle/>
                    <a:p>
                      <a:r>
                        <a:rPr lang="en-US" dirty="0"/>
                        <a:t>London, </a:t>
                      </a:r>
                    </a:p>
                    <a:p>
                      <a:r>
                        <a:rPr lang="en-US" dirty="0"/>
                        <a:t>United Kingdom</a:t>
                      </a:r>
                    </a:p>
                  </a:txBody>
                  <a:tcPr/>
                </a:tc>
                <a:tc>
                  <a:txBody>
                    <a:bodyPr/>
                    <a:lstStyle/>
                    <a:p>
                      <a:r>
                        <a:rPr lang="en-US" dirty="0"/>
                        <a:t>$115.74</a:t>
                      </a:r>
                    </a:p>
                  </a:txBody>
                  <a:tcPr/>
                </a:tc>
                <a:extLst>
                  <a:ext uri="{0D108BD9-81ED-4DB2-BD59-A6C34878D82A}">
                    <a16:rowId xmlns:a16="http://schemas.microsoft.com/office/drawing/2014/main" val="2622904030"/>
                  </a:ext>
                </a:extLst>
              </a:tr>
              <a:tr h="242380">
                <a:tc>
                  <a:txBody>
                    <a:bodyPr/>
                    <a:lstStyle/>
                    <a:p>
                      <a:r>
                        <a:rPr lang="en-US" dirty="0"/>
                        <a:t>Carolyn Perez</a:t>
                      </a:r>
                    </a:p>
                  </a:txBody>
                  <a:tcPr/>
                </a:tc>
                <a:tc>
                  <a:txBody>
                    <a:bodyPr/>
                    <a:lstStyle/>
                    <a:p>
                      <a:r>
                        <a:rPr lang="en-US" dirty="0"/>
                        <a:t>Pak Kret, </a:t>
                      </a:r>
                    </a:p>
                    <a:p>
                      <a:r>
                        <a:rPr lang="en-US" dirty="0"/>
                        <a:t>Thailand</a:t>
                      </a:r>
                    </a:p>
                  </a:txBody>
                  <a:tcPr/>
                </a:tc>
                <a:tc>
                  <a:txBody>
                    <a:bodyPr/>
                    <a:lstStyle/>
                    <a:p>
                      <a:r>
                        <a:rPr lang="en-US" dirty="0"/>
                        <a:t>$111.71</a:t>
                      </a:r>
                    </a:p>
                  </a:txBody>
                  <a:tcPr/>
                </a:tc>
                <a:extLst>
                  <a:ext uri="{0D108BD9-81ED-4DB2-BD59-A6C34878D82A}">
                    <a16:rowId xmlns:a16="http://schemas.microsoft.com/office/drawing/2014/main" val="2723744676"/>
                  </a:ext>
                </a:extLst>
              </a:tr>
              <a:tr h="242380">
                <a:tc>
                  <a:txBody>
                    <a:bodyPr/>
                    <a:lstStyle/>
                    <a:p>
                      <a:r>
                        <a:rPr lang="en-US" dirty="0"/>
                        <a:t>Beatrice Arnold</a:t>
                      </a:r>
                    </a:p>
                  </a:txBody>
                  <a:tcPr/>
                </a:tc>
                <a:tc>
                  <a:txBody>
                    <a:bodyPr/>
                    <a:lstStyle/>
                    <a:p>
                      <a:r>
                        <a:rPr lang="en-US" dirty="0"/>
                        <a:t>Udaipur, </a:t>
                      </a:r>
                    </a:p>
                    <a:p>
                      <a:r>
                        <a:rPr lang="en-US" dirty="0"/>
                        <a:t>India</a:t>
                      </a:r>
                    </a:p>
                  </a:txBody>
                  <a:tcPr/>
                </a:tc>
                <a:tc>
                  <a:txBody>
                    <a:bodyPr/>
                    <a:lstStyle/>
                    <a:p>
                      <a:r>
                        <a:rPr lang="en-US" dirty="0"/>
                        <a:t>$109.77</a:t>
                      </a:r>
                    </a:p>
                  </a:txBody>
                  <a:tcPr/>
                </a:tc>
                <a:extLst>
                  <a:ext uri="{0D108BD9-81ED-4DB2-BD59-A6C34878D82A}">
                    <a16:rowId xmlns:a16="http://schemas.microsoft.com/office/drawing/2014/main" val="3430463020"/>
                  </a:ext>
                </a:extLst>
              </a:tr>
            </a:tbl>
          </a:graphicData>
        </a:graphic>
      </p:graphicFrame>
      <p:sp>
        <p:nvSpPr>
          <p:cNvPr id="15" name="TextBox 14">
            <a:extLst>
              <a:ext uri="{FF2B5EF4-FFF2-40B4-BE49-F238E27FC236}">
                <a16:creationId xmlns:a16="http://schemas.microsoft.com/office/drawing/2014/main" id="{9C2C5CA7-202D-9AAE-BFAC-52B5C3141209}"/>
              </a:ext>
            </a:extLst>
          </p:cNvPr>
          <p:cNvSpPr txBox="1"/>
          <p:nvPr/>
        </p:nvSpPr>
        <p:spPr>
          <a:xfrm>
            <a:off x="3856265" y="1050390"/>
            <a:ext cx="4479447" cy="461665"/>
          </a:xfrm>
          <a:prstGeom prst="rect">
            <a:avLst/>
          </a:prstGeom>
          <a:noFill/>
        </p:spPr>
        <p:txBody>
          <a:bodyPr wrap="square" rtlCol="0">
            <a:spAutoFit/>
          </a:bodyPr>
          <a:lstStyle/>
          <a:p>
            <a:r>
              <a:rPr lang="en-US" sz="2400" b="1" dirty="0">
                <a:latin typeface="+mj-lt"/>
              </a:rPr>
              <a:t>Comparative Analysis</a:t>
            </a:r>
          </a:p>
        </p:txBody>
      </p:sp>
      <p:pic>
        <p:nvPicPr>
          <p:cNvPr id="3" name="Picture 2">
            <a:extLst>
              <a:ext uri="{FF2B5EF4-FFF2-40B4-BE49-F238E27FC236}">
                <a16:creationId xmlns:a16="http://schemas.microsoft.com/office/drawing/2014/main" id="{B57615A4-DF3F-6C3F-1AB9-F53E3B15543F}"/>
              </a:ext>
            </a:extLst>
          </p:cNvPr>
          <p:cNvPicPr>
            <a:picLocks noChangeAspect="1"/>
          </p:cNvPicPr>
          <p:nvPr/>
        </p:nvPicPr>
        <p:blipFill>
          <a:blip r:embed="rId4"/>
          <a:stretch>
            <a:fillRect/>
          </a:stretch>
        </p:blipFill>
        <p:spPr>
          <a:xfrm>
            <a:off x="320757" y="2070423"/>
            <a:ext cx="5320755" cy="3086330"/>
          </a:xfrm>
          <a:prstGeom prst="rect">
            <a:avLst/>
          </a:prstGeom>
        </p:spPr>
      </p:pic>
      <p:sp>
        <p:nvSpPr>
          <p:cNvPr id="4" name="TextBox 3">
            <a:extLst>
              <a:ext uri="{FF2B5EF4-FFF2-40B4-BE49-F238E27FC236}">
                <a16:creationId xmlns:a16="http://schemas.microsoft.com/office/drawing/2014/main" id="{0F58E272-59C1-DD5E-584C-D481E9CE73E0}"/>
              </a:ext>
            </a:extLst>
          </p:cNvPr>
          <p:cNvSpPr txBox="1"/>
          <p:nvPr/>
        </p:nvSpPr>
        <p:spPr>
          <a:xfrm>
            <a:off x="320757" y="538552"/>
            <a:ext cx="4620986" cy="584775"/>
          </a:xfrm>
          <a:prstGeom prst="rect">
            <a:avLst/>
          </a:prstGeom>
          <a:noFill/>
        </p:spPr>
        <p:txBody>
          <a:bodyPr wrap="square" rtlCol="0">
            <a:spAutoFit/>
          </a:bodyPr>
          <a:lstStyle/>
          <a:p>
            <a:r>
              <a:rPr lang="en-US" sz="3200" b="1" dirty="0">
                <a:latin typeface="+mj-lt"/>
              </a:rPr>
              <a:t>High Value Customers</a:t>
            </a:r>
          </a:p>
        </p:txBody>
      </p:sp>
    </p:spTree>
    <p:extLst>
      <p:ext uri="{BB962C8B-B14F-4D97-AF65-F5344CB8AC3E}">
        <p14:creationId xmlns:p14="http://schemas.microsoft.com/office/powerpoint/2010/main" val="191750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948772-E086-94F2-DB2C-1953205A2B01}"/>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2484021-FCCD-16F8-D00D-D9A4154F70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A201F4C-63AB-C290-8F03-10027C8FDF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A5A2BD5-5BC6-D38E-A269-D33E7DDD73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B539626-7DAA-584F-DB3F-D9AB9D875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bstract film reel texture">
            <a:extLst>
              <a:ext uri="{FF2B5EF4-FFF2-40B4-BE49-F238E27FC236}">
                <a16:creationId xmlns:a16="http://schemas.microsoft.com/office/drawing/2014/main" id="{83B1ABD8-ACBF-F3AD-415B-90697B06EE96}"/>
              </a:ext>
            </a:extLst>
          </p:cNvPr>
          <p:cNvPicPr>
            <a:picLocks noGrp="1" noChangeAspect="1"/>
          </p:cNvPicPr>
          <p:nvPr>
            <p:ph idx="1"/>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6250"/>
          <a:stretch>
            <a:fillRect/>
          </a:stretch>
        </p:blipFill>
        <p:spPr>
          <a:xfrm>
            <a:off x="0" y="11"/>
            <a:ext cx="12191979" cy="6857989"/>
          </a:xfrm>
          <a:prstGeom prst="rect">
            <a:avLst/>
          </a:prstGeom>
          <a:ln w="444500" cap="sq">
            <a:solidFill>
              <a:schemeClr val="tx1"/>
            </a:solidFill>
            <a:miter lim="800000"/>
          </a:ln>
        </p:spPr>
      </p:pic>
      <p:pic>
        <p:nvPicPr>
          <p:cNvPr id="8" name="Picture 7" descr="A map of the world&#10;&#10;AI-generated content may be incorrect.">
            <a:extLst>
              <a:ext uri="{FF2B5EF4-FFF2-40B4-BE49-F238E27FC236}">
                <a16:creationId xmlns:a16="http://schemas.microsoft.com/office/drawing/2014/main" id="{E8B97B55-338E-F09E-EE4C-150677567F06}"/>
              </a:ext>
            </a:extLst>
          </p:cNvPr>
          <p:cNvPicPr>
            <a:picLocks noChangeAspect="1"/>
          </p:cNvPicPr>
          <p:nvPr/>
        </p:nvPicPr>
        <p:blipFill>
          <a:blip r:embed="rId4">
            <a:extLst>
              <a:ext uri="{28A0092B-C50C-407E-A947-70E740481C1C}">
                <a14:useLocalDpi xmlns:a14="http://schemas.microsoft.com/office/drawing/2010/main" val="0"/>
              </a:ext>
            </a:extLst>
          </a:blip>
          <a:srcRect l="9591" t="27045" r="30501" b="19925"/>
          <a:stretch>
            <a:fillRect/>
          </a:stretch>
        </p:blipFill>
        <p:spPr>
          <a:xfrm>
            <a:off x="5092413" y="723900"/>
            <a:ext cx="6261142" cy="4994652"/>
          </a:xfrm>
          <a:prstGeom prst="rect">
            <a:avLst/>
          </a:prstGeom>
        </p:spPr>
      </p:pic>
      <p:sp>
        <p:nvSpPr>
          <p:cNvPr id="2" name="TextBox 1">
            <a:extLst>
              <a:ext uri="{FF2B5EF4-FFF2-40B4-BE49-F238E27FC236}">
                <a16:creationId xmlns:a16="http://schemas.microsoft.com/office/drawing/2014/main" id="{2C559A9C-EBD2-5B4D-FCF6-142B153723E3}"/>
              </a:ext>
            </a:extLst>
          </p:cNvPr>
          <p:cNvSpPr txBox="1"/>
          <p:nvPr/>
        </p:nvSpPr>
        <p:spPr>
          <a:xfrm>
            <a:off x="574621" y="1477232"/>
            <a:ext cx="3679368" cy="2862322"/>
          </a:xfrm>
          <a:prstGeom prst="rect">
            <a:avLst/>
          </a:prstGeom>
          <a:noFill/>
        </p:spPr>
        <p:txBody>
          <a:bodyPr wrap="square">
            <a:spAutoFit/>
          </a:bodyPr>
          <a:lstStyle/>
          <a:p>
            <a:r>
              <a:rPr lang="en-US" sz="1800" dirty="0">
                <a:latin typeface="+mj-lt"/>
              </a:rPr>
              <a:t>When we look at the top 5 customers, we can see that they are not necessarily in the top 10 countries. This is surprising! </a:t>
            </a:r>
            <a:r>
              <a:rPr lang="en-US" dirty="0">
                <a:latin typeface="+mj-lt"/>
              </a:rPr>
              <a:t>T</a:t>
            </a:r>
            <a:r>
              <a:rPr lang="en-US" sz="1800" dirty="0">
                <a:latin typeface="+mj-lt"/>
              </a:rPr>
              <a:t>his is good insight as it might indicate a potential source for revenue that </a:t>
            </a:r>
            <a:r>
              <a:rPr lang="en-US" sz="1800" dirty="0" err="1">
                <a:latin typeface="+mj-lt"/>
              </a:rPr>
              <a:t>Rockbuster</a:t>
            </a:r>
            <a:r>
              <a:rPr lang="en-US" sz="1800" dirty="0">
                <a:latin typeface="+mj-lt"/>
              </a:rPr>
              <a:t> might be missing </a:t>
            </a:r>
            <a:r>
              <a:rPr lang="en-US" dirty="0">
                <a:latin typeface="+mj-lt"/>
              </a:rPr>
              <a:t>out on.</a:t>
            </a:r>
            <a:r>
              <a:rPr lang="en-US" sz="1800" dirty="0">
                <a:latin typeface="+mj-lt"/>
              </a:rPr>
              <a:t> Is it an anomaly or is there a demand in those countries that </a:t>
            </a:r>
            <a:r>
              <a:rPr lang="en-US" sz="1800" dirty="0" err="1">
                <a:latin typeface="+mj-lt"/>
              </a:rPr>
              <a:t>Rockbuster</a:t>
            </a:r>
            <a:r>
              <a:rPr lang="en-US" sz="1800" dirty="0">
                <a:latin typeface="+mj-lt"/>
              </a:rPr>
              <a:t> is not  capitalizing on? </a:t>
            </a:r>
          </a:p>
        </p:txBody>
      </p:sp>
      <p:sp>
        <p:nvSpPr>
          <p:cNvPr id="3" name="TextBox 2">
            <a:extLst>
              <a:ext uri="{FF2B5EF4-FFF2-40B4-BE49-F238E27FC236}">
                <a16:creationId xmlns:a16="http://schemas.microsoft.com/office/drawing/2014/main" id="{3675ECA7-7536-C67F-3766-CA1E6AE25514}"/>
              </a:ext>
            </a:extLst>
          </p:cNvPr>
          <p:cNvSpPr txBox="1"/>
          <p:nvPr/>
        </p:nvSpPr>
        <p:spPr>
          <a:xfrm>
            <a:off x="574621" y="589720"/>
            <a:ext cx="4479447" cy="461665"/>
          </a:xfrm>
          <a:prstGeom prst="rect">
            <a:avLst/>
          </a:prstGeom>
          <a:noFill/>
        </p:spPr>
        <p:txBody>
          <a:bodyPr wrap="square" rtlCol="0">
            <a:spAutoFit/>
          </a:bodyPr>
          <a:lstStyle/>
          <a:p>
            <a:r>
              <a:rPr lang="en-US" sz="2400" b="1" dirty="0">
                <a:latin typeface="+mj-lt"/>
              </a:rPr>
              <a:t>Top 5 Customers Spatial Analysis</a:t>
            </a:r>
          </a:p>
        </p:txBody>
      </p:sp>
    </p:spTree>
    <p:extLst>
      <p:ext uri="{BB962C8B-B14F-4D97-AF65-F5344CB8AC3E}">
        <p14:creationId xmlns:p14="http://schemas.microsoft.com/office/powerpoint/2010/main" val="1585429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D57913-31DA-23C9-B135-44B18CC41F0E}"/>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48B5900-D0CA-D5B5-E947-AF2E6AD516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3838FC-A8A0-BB06-0307-0D38CA43EE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65C31BD-CA70-5BDC-8FBF-86EC801CA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EB1CF8-9FEF-1BA4-EB41-8752CC413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bstract film reel texture">
            <a:extLst>
              <a:ext uri="{FF2B5EF4-FFF2-40B4-BE49-F238E27FC236}">
                <a16:creationId xmlns:a16="http://schemas.microsoft.com/office/drawing/2014/main" id="{D7DCE546-1090-E23C-0F0C-C9E0A2D867B1}"/>
              </a:ext>
            </a:extLst>
          </p:cNvPr>
          <p:cNvPicPr>
            <a:picLocks noGrp="1" noChangeAspect="1"/>
          </p:cNvPicPr>
          <p:nvPr>
            <p:ph idx="1"/>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6250"/>
          <a:stretch>
            <a:fillRect/>
          </a:stretch>
        </p:blipFill>
        <p:spPr>
          <a:xfrm>
            <a:off x="0" y="11"/>
            <a:ext cx="12191979" cy="6857989"/>
          </a:xfrm>
          <a:prstGeom prst="rect">
            <a:avLst/>
          </a:prstGeom>
          <a:ln w="444500" cap="sq">
            <a:solidFill>
              <a:schemeClr val="tx1"/>
            </a:solidFill>
            <a:miter lim="800000"/>
          </a:ln>
        </p:spPr>
      </p:pic>
      <p:sp>
        <p:nvSpPr>
          <p:cNvPr id="15" name="TextBox 14">
            <a:extLst>
              <a:ext uri="{FF2B5EF4-FFF2-40B4-BE49-F238E27FC236}">
                <a16:creationId xmlns:a16="http://schemas.microsoft.com/office/drawing/2014/main" id="{18770977-1B29-0B94-5ED0-4A8A3D06840D}"/>
              </a:ext>
            </a:extLst>
          </p:cNvPr>
          <p:cNvSpPr txBox="1"/>
          <p:nvPr/>
        </p:nvSpPr>
        <p:spPr>
          <a:xfrm>
            <a:off x="800079" y="707817"/>
            <a:ext cx="4479447" cy="461665"/>
          </a:xfrm>
          <a:prstGeom prst="rect">
            <a:avLst/>
          </a:prstGeom>
          <a:noFill/>
        </p:spPr>
        <p:txBody>
          <a:bodyPr wrap="square" rtlCol="0">
            <a:spAutoFit/>
          </a:bodyPr>
          <a:lstStyle/>
          <a:p>
            <a:r>
              <a:rPr lang="en-US" sz="2400" b="1" dirty="0">
                <a:latin typeface="+mj-lt"/>
              </a:rPr>
              <a:t>Seasonal Trend</a:t>
            </a:r>
          </a:p>
        </p:txBody>
      </p:sp>
      <p:sp>
        <p:nvSpPr>
          <p:cNvPr id="3" name="TextBox 2">
            <a:extLst>
              <a:ext uri="{FF2B5EF4-FFF2-40B4-BE49-F238E27FC236}">
                <a16:creationId xmlns:a16="http://schemas.microsoft.com/office/drawing/2014/main" id="{07EE5ED5-0D7F-53A5-EEBD-092CD87DCD16}"/>
              </a:ext>
            </a:extLst>
          </p:cNvPr>
          <p:cNvSpPr txBox="1"/>
          <p:nvPr/>
        </p:nvSpPr>
        <p:spPr>
          <a:xfrm>
            <a:off x="8175172" y="2468543"/>
            <a:ext cx="3216728" cy="2031325"/>
          </a:xfrm>
          <a:prstGeom prst="rect">
            <a:avLst/>
          </a:prstGeom>
          <a:noFill/>
        </p:spPr>
        <p:txBody>
          <a:bodyPr wrap="square">
            <a:spAutoFit/>
          </a:bodyPr>
          <a:lstStyle/>
          <a:p>
            <a:r>
              <a:rPr lang="en-US" sz="1800" dirty="0">
                <a:latin typeface="+mj-lt"/>
              </a:rPr>
              <a:t>The seasonal trend indicates increased sales during the summer months of the year. Good insight to have when preparing any marketing campaigns, new rental releases, or promotions.</a:t>
            </a:r>
          </a:p>
        </p:txBody>
      </p:sp>
      <p:pic>
        <p:nvPicPr>
          <p:cNvPr id="9" name="Picture 8">
            <a:extLst>
              <a:ext uri="{FF2B5EF4-FFF2-40B4-BE49-F238E27FC236}">
                <a16:creationId xmlns:a16="http://schemas.microsoft.com/office/drawing/2014/main" id="{CE0ED0DF-9838-4AF0-5338-167005A76F06}"/>
              </a:ext>
            </a:extLst>
          </p:cNvPr>
          <p:cNvPicPr>
            <a:picLocks noChangeAspect="1"/>
          </p:cNvPicPr>
          <p:nvPr/>
        </p:nvPicPr>
        <p:blipFill>
          <a:blip r:embed="rId4"/>
          <a:stretch>
            <a:fillRect/>
          </a:stretch>
        </p:blipFill>
        <p:spPr>
          <a:xfrm>
            <a:off x="800079" y="1574518"/>
            <a:ext cx="7113814" cy="3819376"/>
          </a:xfrm>
          <a:prstGeom prst="rect">
            <a:avLst/>
          </a:prstGeom>
        </p:spPr>
      </p:pic>
    </p:spTree>
    <p:extLst>
      <p:ext uri="{BB962C8B-B14F-4D97-AF65-F5344CB8AC3E}">
        <p14:creationId xmlns:p14="http://schemas.microsoft.com/office/powerpoint/2010/main" val="3571374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158307-7647-8119-0F67-1C68252BAE87}"/>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BEA12F3-EA73-F536-3F11-AE28CDCE12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3425F7A-D912-3CE5-2787-A60561C5E1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C136083-8AEC-64A8-AC78-240AFC412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B2AE-C4E6-51D3-2F8E-13ABE1423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bstract film reel texture">
            <a:extLst>
              <a:ext uri="{FF2B5EF4-FFF2-40B4-BE49-F238E27FC236}">
                <a16:creationId xmlns:a16="http://schemas.microsoft.com/office/drawing/2014/main" id="{AEF39184-CC1F-B378-F196-1B6945BAF208}"/>
              </a:ext>
            </a:extLst>
          </p:cNvPr>
          <p:cNvPicPr>
            <a:picLocks noGrp="1" noChangeAspect="1"/>
          </p:cNvPicPr>
          <p:nvPr>
            <p:ph idx="1"/>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6250"/>
          <a:stretch>
            <a:fillRect/>
          </a:stretch>
        </p:blipFill>
        <p:spPr>
          <a:xfrm>
            <a:off x="0" y="11"/>
            <a:ext cx="12191979" cy="6857989"/>
          </a:xfrm>
          <a:prstGeom prst="rect">
            <a:avLst/>
          </a:prstGeom>
          <a:ln w="444500" cap="sq">
            <a:solidFill>
              <a:schemeClr val="tx1"/>
            </a:solidFill>
            <a:miter lim="800000"/>
          </a:ln>
        </p:spPr>
      </p:pic>
      <p:sp>
        <p:nvSpPr>
          <p:cNvPr id="15" name="TextBox 14">
            <a:extLst>
              <a:ext uri="{FF2B5EF4-FFF2-40B4-BE49-F238E27FC236}">
                <a16:creationId xmlns:a16="http://schemas.microsoft.com/office/drawing/2014/main" id="{B678E627-A385-9AC9-C658-76E41BD4605A}"/>
              </a:ext>
            </a:extLst>
          </p:cNvPr>
          <p:cNvSpPr txBox="1"/>
          <p:nvPr/>
        </p:nvSpPr>
        <p:spPr>
          <a:xfrm>
            <a:off x="800100" y="1014435"/>
            <a:ext cx="4479447" cy="461665"/>
          </a:xfrm>
          <a:prstGeom prst="rect">
            <a:avLst/>
          </a:prstGeom>
          <a:noFill/>
        </p:spPr>
        <p:txBody>
          <a:bodyPr wrap="square" rtlCol="0">
            <a:spAutoFit/>
          </a:bodyPr>
          <a:lstStyle/>
          <a:p>
            <a:r>
              <a:rPr lang="en-US" sz="2400" b="1" dirty="0">
                <a:latin typeface="+mj-lt"/>
              </a:rPr>
              <a:t>Business Summary</a:t>
            </a:r>
          </a:p>
        </p:txBody>
      </p:sp>
      <p:sp>
        <p:nvSpPr>
          <p:cNvPr id="6" name="TextBox 5">
            <a:extLst>
              <a:ext uri="{FF2B5EF4-FFF2-40B4-BE49-F238E27FC236}">
                <a16:creationId xmlns:a16="http://schemas.microsoft.com/office/drawing/2014/main" id="{B851C440-DCD2-1BF8-A986-AB4FBC6BEB0C}"/>
              </a:ext>
            </a:extLst>
          </p:cNvPr>
          <p:cNvSpPr txBox="1"/>
          <p:nvPr/>
        </p:nvSpPr>
        <p:spPr>
          <a:xfrm>
            <a:off x="800100" y="1766634"/>
            <a:ext cx="10357757" cy="1477328"/>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To understand where </a:t>
            </a:r>
            <a:r>
              <a:rPr lang="en-US" dirty="0" err="1">
                <a:latin typeface="+mj-lt"/>
              </a:rPr>
              <a:t>Ruckbuster</a:t>
            </a:r>
            <a:r>
              <a:rPr lang="en-US" dirty="0">
                <a:latin typeface="+mj-lt"/>
              </a:rPr>
              <a:t> strongest markets are financially, I analyzed the total revenue contribution of the top 10 countries. Out of those 10 countries, India, China, and the United States are the three countries that contribute the most to </a:t>
            </a:r>
            <a:r>
              <a:rPr lang="en-US" dirty="0" err="1">
                <a:latin typeface="+mj-lt"/>
              </a:rPr>
              <a:t>Rockbusters</a:t>
            </a:r>
            <a:r>
              <a:rPr lang="en-US" dirty="0">
                <a:latin typeface="+mj-lt"/>
              </a:rPr>
              <a:t> revenue. All three of them total to almost 25% of the company's revenue.</a:t>
            </a:r>
          </a:p>
          <a:p>
            <a:pPr marL="285750" indent="-285750">
              <a:buFont typeface="Arial" panose="020B0604020202020204" pitchFamily="34" charset="0"/>
              <a:buChar char="•"/>
            </a:pPr>
            <a:endParaRPr lang="en-US" dirty="0">
              <a:latin typeface="+mj-lt"/>
            </a:endParaRPr>
          </a:p>
        </p:txBody>
      </p:sp>
      <p:sp>
        <p:nvSpPr>
          <p:cNvPr id="8" name="TextBox 7">
            <a:extLst>
              <a:ext uri="{FF2B5EF4-FFF2-40B4-BE49-F238E27FC236}">
                <a16:creationId xmlns:a16="http://schemas.microsoft.com/office/drawing/2014/main" id="{0EDD5FBF-DD24-1CC2-3B28-A599DA733682}"/>
              </a:ext>
            </a:extLst>
          </p:cNvPr>
          <p:cNvSpPr txBox="1"/>
          <p:nvPr/>
        </p:nvSpPr>
        <p:spPr>
          <a:xfrm>
            <a:off x="800101" y="3135638"/>
            <a:ext cx="10357756" cy="1477328"/>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There are emerging markets that appear to be exceeding expectations. Notably, Italy, Zambia, the United Kingdom, and Thailand are home to 4 of our top 5 customers, yet these countries are not among the top 10 by total revenue. This suggests these regions may be underperforming at a broader level but have high-value customer potential. This may indicate untapped opportunities for targeted growth and strategic investment.”</a:t>
            </a:r>
          </a:p>
        </p:txBody>
      </p:sp>
      <p:sp>
        <p:nvSpPr>
          <p:cNvPr id="11" name="TextBox 10">
            <a:extLst>
              <a:ext uri="{FF2B5EF4-FFF2-40B4-BE49-F238E27FC236}">
                <a16:creationId xmlns:a16="http://schemas.microsoft.com/office/drawing/2014/main" id="{AB409F88-0CB1-3722-A528-9D0065B35C9C}"/>
              </a:ext>
            </a:extLst>
          </p:cNvPr>
          <p:cNvSpPr txBox="1"/>
          <p:nvPr/>
        </p:nvSpPr>
        <p:spPr>
          <a:xfrm>
            <a:off x="800099" y="4699898"/>
            <a:ext cx="10357755"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No single genre overwhelmingly dominates any market, suggesting a diverse viewer base. This opens the door for offering bundled genre packages or seasonal promotions tailored by region.</a:t>
            </a:r>
          </a:p>
        </p:txBody>
      </p:sp>
    </p:spTree>
    <p:extLst>
      <p:ext uri="{BB962C8B-B14F-4D97-AF65-F5344CB8AC3E}">
        <p14:creationId xmlns:p14="http://schemas.microsoft.com/office/powerpoint/2010/main" val="501415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0FF4E3-78CA-7AAE-B69F-A2DEEF636B5C}"/>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F595936-5C5F-5AB3-7FEB-F527FD089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15E5654-B306-6349-13EC-7C56AC3E7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7378D69-B4D2-AFAD-1B17-EDFE5E31A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FC7D41-E1CF-6759-C98F-6E0CA6A79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bstract film reel texture">
            <a:extLst>
              <a:ext uri="{FF2B5EF4-FFF2-40B4-BE49-F238E27FC236}">
                <a16:creationId xmlns:a16="http://schemas.microsoft.com/office/drawing/2014/main" id="{9DD65CF1-72A7-B106-1686-9627AA981DAD}"/>
              </a:ext>
            </a:extLst>
          </p:cNvPr>
          <p:cNvPicPr>
            <a:picLocks noGrp="1" noChangeAspect="1"/>
          </p:cNvPicPr>
          <p:nvPr>
            <p:ph idx="1"/>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6250"/>
          <a:stretch>
            <a:fillRect/>
          </a:stretch>
        </p:blipFill>
        <p:spPr>
          <a:xfrm>
            <a:off x="0" y="11"/>
            <a:ext cx="12191979" cy="6857989"/>
          </a:xfrm>
          <a:prstGeom prst="rect">
            <a:avLst/>
          </a:prstGeom>
          <a:ln w="444500" cap="sq">
            <a:solidFill>
              <a:schemeClr val="tx1"/>
            </a:solidFill>
            <a:miter lim="800000"/>
          </a:ln>
        </p:spPr>
      </p:pic>
      <p:sp>
        <p:nvSpPr>
          <p:cNvPr id="15" name="TextBox 14">
            <a:extLst>
              <a:ext uri="{FF2B5EF4-FFF2-40B4-BE49-F238E27FC236}">
                <a16:creationId xmlns:a16="http://schemas.microsoft.com/office/drawing/2014/main" id="{08F63588-9F9B-2D80-4360-EC96B7AA1FC4}"/>
              </a:ext>
            </a:extLst>
          </p:cNvPr>
          <p:cNvSpPr txBox="1"/>
          <p:nvPr/>
        </p:nvSpPr>
        <p:spPr>
          <a:xfrm>
            <a:off x="800100" y="1014435"/>
            <a:ext cx="4479447" cy="461665"/>
          </a:xfrm>
          <a:prstGeom prst="rect">
            <a:avLst/>
          </a:prstGeom>
          <a:noFill/>
        </p:spPr>
        <p:txBody>
          <a:bodyPr wrap="square" rtlCol="0">
            <a:spAutoFit/>
          </a:bodyPr>
          <a:lstStyle/>
          <a:p>
            <a:r>
              <a:rPr lang="en-US" sz="2400" b="1" dirty="0">
                <a:latin typeface="+mj-lt"/>
              </a:rPr>
              <a:t>Recommendations</a:t>
            </a:r>
          </a:p>
        </p:txBody>
      </p:sp>
      <p:sp>
        <p:nvSpPr>
          <p:cNvPr id="6" name="TextBox 5">
            <a:extLst>
              <a:ext uri="{FF2B5EF4-FFF2-40B4-BE49-F238E27FC236}">
                <a16:creationId xmlns:a16="http://schemas.microsoft.com/office/drawing/2014/main" id="{7CD04EDB-A46D-39E4-2019-6C6CB8C67F0A}"/>
              </a:ext>
            </a:extLst>
          </p:cNvPr>
          <p:cNvSpPr txBox="1"/>
          <p:nvPr/>
        </p:nvSpPr>
        <p:spPr>
          <a:xfrm>
            <a:off x="750084" y="1596513"/>
            <a:ext cx="10691810" cy="646331"/>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mj-lt"/>
              </a:rPr>
              <a:t>The top 10 countries indicate a strong brand presence that can be a guide for future investment support, increase marketing, or potential expansion. These are also the countries driving most of the revenue.</a:t>
            </a:r>
          </a:p>
        </p:txBody>
      </p:sp>
      <p:sp>
        <p:nvSpPr>
          <p:cNvPr id="13" name="TextBox 12">
            <a:extLst>
              <a:ext uri="{FF2B5EF4-FFF2-40B4-BE49-F238E27FC236}">
                <a16:creationId xmlns:a16="http://schemas.microsoft.com/office/drawing/2014/main" id="{2449F2EF-518D-4721-0F83-26FA69B1A2BB}"/>
              </a:ext>
            </a:extLst>
          </p:cNvPr>
          <p:cNvSpPr txBox="1"/>
          <p:nvPr/>
        </p:nvSpPr>
        <p:spPr>
          <a:xfrm>
            <a:off x="800100" y="2472437"/>
            <a:ext cx="10641837" cy="1200329"/>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The fact that the top 5 customers are primarily from underrepresented countries, rather than the top 10 by customer count, rentals, or revenue, suggests a potential misalignment. This insight highlights an opportunity for marketing to investigate why these smaller markets are yielding high-value customers and how that success can be scaled. </a:t>
            </a:r>
          </a:p>
        </p:txBody>
      </p:sp>
      <p:sp>
        <p:nvSpPr>
          <p:cNvPr id="18" name="TextBox 17">
            <a:extLst>
              <a:ext uri="{FF2B5EF4-FFF2-40B4-BE49-F238E27FC236}">
                <a16:creationId xmlns:a16="http://schemas.microsoft.com/office/drawing/2014/main" id="{50CC0631-B8D2-9C6D-470B-B1570809AE2F}"/>
              </a:ext>
            </a:extLst>
          </p:cNvPr>
          <p:cNvSpPr txBox="1"/>
          <p:nvPr/>
        </p:nvSpPr>
        <p:spPr>
          <a:xfrm>
            <a:off x="750084" y="3789529"/>
            <a:ext cx="10591800"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Seasonal trends indicate a spike in demand during the summer months. With this insight, the company can strategically add more titles and offer exclusive deals to maximize engagement.</a:t>
            </a:r>
          </a:p>
        </p:txBody>
      </p:sp>
      <p:sp>
        <p:nvSpPr>
          <p:cNvPr id="20" name="TextBox 19">
            <a:extLst>
              <a:ext uri="{FF2B5EF4-FFF2-40B4-BE49-F238E27FC236}">
                <a16:creationId xmlns:a16="http://schemas.microsoft.com/office/drawing/2014/main" id="{E06F4024-3F57-66AB-2D2C-A901053311FB}"/>
              </a:ext>
            </a:extLst>
          </p:cNvPr>
          <p:cNvSpPr txBox="1"/>
          <p:nvPr/>
        </p:nvSpPr>
        <p:spPr>
          <a:xfrm>
            <a:off x="800100" y="4552623"/>
            <a:ext cx="10541784"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Conversely, rental activity tends to dip in the winter, suggesting that targeted promotions or discounts during this period could help boost rentals and maintain steady revenue.</a:t>
            </a:r>
          </a:p>
        </p:txBody>
      </p:sp>
    </p:spTree>
    <p:extLst>
      <p:ext uri="{BB962C8B-B14F-4D97-AF65-F5344CB8AC3E}">
        <p14:creationId xmlns:p14="http://schemas.microsoft.com/office/powerpoint/2010/main" val="2999529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0C8C2B-BCC8-3CD1-A523-C1DC358453E4}"/>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0DA39CE-D218-3B63-F09D-0A98217449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3FFCDD-34EF-3EF1-AC4E-308CD66EE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8ED9D23-78C4-3EDD-60EF-26FDF90CB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C9A935-9171-95A9-5F47-9CB6DA7DA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bstract film reel texture">
            <a:extLst>
              <a:ext uri="{FF2B5EF4-FFF2-40B4-BE49-F238E27FC236}">
                <a16:creationId xmlns:a16="http://schemas.microsoft.com/office/drawing/2014/main" id="{793EB67A-7C5D-2FC0-54D4-F934DE9823A5}"/>
              </a:ext>
            </a:extLst>
          </p:cNvPr>
          <p:cNvPicPr>
            <a:picLocks noGrp="1" noChangeAspect="1"/>
          </p:cNvPicPr>
          <p:nvPr>
            <p:ph idx="1"/>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6250"/>
          <a:stretch>
            <a:fillRect/>
          </a:stretch>
        </p:blipFill>
        <p:spPr>
          <a:xfrm>
            <a:off x="0" y="0"/>
            <a:ext cx="12191979" cy="6857989"/>
          </a:xfrm>
          <a:prstGeom prst="rect">
            <a:avLst/>
          </a:prstGeom>
          <a:ln w="444500" cap="sq">
            <a:solidFill>
              <a:schemeClr val="tx1"/>
            </a:solidFill>
            <a:miter lim="800000"/>
          </a:ln>
        </p:spPr>
      </p:pic>
      <p:sp>
        <p:nvSpPr>
          <p:cNvPr id="15" name="TextBox 14">
            <a:extLst>
              <a:ext uri="{FF2B5EF4-FFF2-40B4-BE49-F238E27FC236}">
                <a16:creationId xmlns:a16="http://schemas.microsoft.com/office/drawing/2014/main" id="{717C8E88-4E10-5CAA-4CC0-2B6D6DAC11A8}"/>
              </a:ext>
            </a:extLst>
          </p:cNvPr>
          <p:cNvSpPr txBox="1"/>
          <p:nvPr/>
        </p:nvSpPr>
        <p:spPr>
          <a:xfrm>
            <a:off x="800080" y="715218"/>
            <a:ext cx="4479447" cy="461665"/>
          </a:xfrm>
          <a:prstGeom prst="rect">
            <a:avLst/>
          </a:prstGeom>
          <a:noFill/>
        </p:spPr>
        <p:txBody>
          <a:bodyPr wrap="square" rtlCol="0">
            <a:spAutoFit/>
          </a:bodyPr>
          <a:lstStyle/>
          <a:p>
            <a:r>
              <a:rPr lang="en-US" sz="2400" b="1" dirty="0">
                <a:latin typeface="+mj-lt"/>
              </a:rPr>
              <a:t>Appendix</a:t>
            </a:r>
          </a:p>
        </p:txBody>
      </p:sp>
      <p:sp>
        <p:nvSpPr>
          <p:cNvPr id="8" name="TextBox 7">
            <a:extLst>
              <a:ext uri="{FF2B5EF4-FFF2-40B4-BE49-F238E27FC236}">
                <a16:creationId xmlns:a16="http://schemas.microsoft.com/office/drawing/2014/main" id="{48837C3E-E0F6-23B0-766F-EC8DB4887D61}"/>
              </a:ext>
            </a:extLst>
          </p:cNvPr>
          <p:cNvSpPr txBox="1"/>
          <p:nvPr/>
        </p:nvSpPr>
        <p:spPr>
          <a:xfrm>
            <a:off x="800079" y="1185565"/>
            <a:ext cx="5823902" cy="5016758"/>
          </a:xfrm>
          <a:prstGeom prst="rect">
            <a:avLst/>
          </a:prstGeom>
          <a:noFill/>
        </p:spPr>
        <p:txBody>
          <a:bodyPr wrap="square" rtlCol="0">
            <a:spAutoFit/>
          </a:bodyPr>
          <a:lstStyle/>
          <a:p>
            <a:r>
              <a:rPr lang="en-US" sz="2000" dirty="0">
                <a:latin typeface="+mj-lt"/>
              </a:rPr>
              <a:t>Rental Price</a:t>
            </a:r>
          </a:p>
          <a:p>
            <a:pPr marL="342900" indent="-342900">
              <a:buFont typeface="Arial" panose="020B0604020202020204" pitchFamily="34" charset="0"/>
              <a:buChar char="•"/>
            </a:pPr>
            <a:r>
              <a:rPr lang="en-US" sz="2000" dirty="0">
                <a:latin typeface="+mj-lt"/>
              </a:rPr>
              <a:t>Minimum Rental Price - </a:t>
            </a:r>
            <a:r>
              <a:rPr lang="en-US" sz="2000" b="1" dirty="0">
                <a:latin typeface="+mj-lt"/>
              </a:rPr>
              <a:t>$0.99</a:t>
            </a:r>
          </a:p>
          <a:p>
            <a:pPr marL="342900" indent="-342900">
              <a:buFont typeface="Arial" panose="020B0604020202020204" pitchFamily="34" charset="0"/>
              <a:buChar char="•"/>
            </a:pPr>
            <a:r>
              <a:rPr lang="en-US" sz="2000" dirty="0">
                <a:latin typeface="+mj-lt"/>
              </a:rPr>
              <a:t>Maximum Rental Price - </a:t>
            </a:r>
            <a:r>
              <a:rPr lang="en-US" sz="2000" b="1" dirty="0">
                <a:latin typeface="+mj-lt"/>
              </a:rPr>
              <a:t>$4.99</a:t>
            </a:r>
          </a:p>
          <a:p>
            <a:endParaRPr lang="en-US" sz="2000" b="1" dirty="0">
              <a:latin typeface="+mj-lt"/>
            </a:endParaRPr>
          </a:p>
          <a:p>
            <a:r>
              <a:rPr lang="en-US" sz="2000" dirty="0">
                <a:latin typeface="+mj-lt"/>
              </a:rPr>
              <a:t>Replacement Cost</a:t>
            </a:r>
          </a:p>
          <a:p>
            <a:pPr marL="342900" indent="-342900">
              <a:buFont typeface="Arial" panose="020B0604020202020204" pitchFamily="34" charset="0"/>
              <a:buChar char="•"/>
            </a:pPr>
            <a:r>
              <a:rPr lang="en-US" sz="2000" dirty="0">
                <a:latin typeface="+mj-lt"/>
              </a:rPr>
              <a:t>Minimum Replacement Cost - </a:t>
            </a:r>
            <a:r>
              <a:rPr lang="en-US" sz="2000" b="1" dirty="0">
                <a:latin typeface="+mj-lt"/>
              </a:rPr>
              <a:t>$9.99</a:t>
            </a:r>
          </a:p>
          <a:p>
            <a:pPr marL="342900" indent="-342900">
              <a:buFont typeface="Arial" panose="020B0604020202020204" pitchFamily="34" charset="0"/>
              <a:buChar char="•"/>
            </a:pPr>
            <a:r>
              <a:rPr lang="en-US" sz="2000" dirty="0">
                <a:latin typeface="+mj-lt"/>
              </a:rPr>
              <a:t>Maximum Replacement Cost - </a:t>
            </a:r>
            <a:r>
              <a:rPr lang="en-US" sz="2000" b="1" dirty="0">
                <a:latin typeface="+mj-lt"/>
              </a:rPr>
              <a:t>$29.99</a:t>
            </a:r>
          </a:p>
          <a:p>
            <a:endParaRPr lang="en-US" sz="2000" b="1" dirty="0">
              <a:latin typeface="+mj-lt"/>
            </a:endParaRPr>
          </a:p>
          <a:p>
            <a:r>
              <a:rPr lang="en-US" sz="2000" dirty="0">
                <a:latin typeface="+mj-lt"/>
              </a:rPr>
              <a:t>Rental Duration</a:t>
            </a:r>
          </a:p>
          <a:p>
            <a:r>
              <a:rPr lang="en-US" sz="2000" dirty="0">
                <a:latin typeface="+mj-lt"/>
              </a:rPr>
              <a:t>Minimum Rental Duration - </a:t>
            </a:r>
            <a:r>
              <a:rPr lang="en-US" sz="2000" b="1" dirty="0">
                <a:latin typeface="+mj-lt"/>
              </a:rPr>
              <a:t>3 days</a:t>
            </a:r>
          </a:p>
          <a:p>
            <a:r>
              <a:rPr lang="en-US" sz="2000" dirty="0">
                <a:latin typeface="+mj-lt"/>
              </a:rPr>
              <a:t>Maximum Rental Duration - </a:t>
            </a:r>
            <a:r>
              <a:rPr lang="en-US" sz="2000" b="1" dirty="0">
                <a:latin typeface="+mj-lt"/>
              </a:rPr>
              <a:t>7 days</a:t>
            </a:r>
          </a:p>
          <a:p>
            <a:endParaRPr lang="en-US" sz="2000" b="1" dirty="0">
              <a:latin typeface="+mj-lt"/>
            </a:endParaRPr>
          </a:p>
          <a:p>
            <a:r>
              <a:rPr lang="en-US" sz="2000" dirty="0">
                <a:latin typeface="+mj-lt"/>
              </a:rPr>
              <a:t>Film Length</a:t>
            </a:r>
          </a:p>
          <a:p>
            <a:r>
              <a:rPr lang="en-US" sz="2000" dirty="0">
                <a:latin typeface="+mj-lt"/>
              </a:rPr>
              <a:t>Minimum Film Length - </a:t>
            </a:r>
            <a:r>
              <a:rPr lang="en-US" sz="2000" b="1" dirty="0">
                <a:latin typeface="+mj-lt"/>
              </a:rPr>
              <a:t>46 minutes</a:t>
            </a:r>
          </a:p>
          <a:p>
            <a:r>
              <a:rPr lang="en-US" sz="2000" dirty="0">
                <a:latin typeface="+mj-lt"/>
              </a:rPr>
              <a:t>Maximum Film Length - </a:t>
            </a:r>
            <a:r>
              <a:rPr lang="en-US" sz="2000" b="1" dirty="0">
                <a:latin typeface="+mj-lt"/>
              </a:rPr>
              <a:t>185 minutes</a:t>
            </a:r>
          </a:p>
          <a:p>
            <a:endParaRPr lang="en-US" sz="2000" b="1" dirty="0">
              <a:latin typeface="+mj-lt"/>
            </a:endParaRPr>
          </a:p>
        </p:txBody>
      </p:sp>
      <p:graphicFrame>
        <p:nvGraphicFramePr>
          <p:cNvPr id="21" name="Table 20">
            <a:extLst>
              <a:ext uri="{FF2B5EF4-FFF2-40B4-BE49-F238E27FC236}">
                <a16:creationId xmlns:a16="http://schemas.microsoft.com/office/drawing/2014/main" id="{7DC55510-D411-08D6-DAC4-369638FC4B22}"/>
              </a:ext>
            </a:extLst>
          </p:cNvPr>
          <p:cNvGraphicFramePr>
            <a:graphicFrameLocks noGrp="1"/>
          </p:cNvGraphicFramePr>
          <p:nvPr>
            <p:extLst>
              <p:ext uri="{D42A27DB-BD31-4B8C-83A1-F6EECF244321}">
                <p14:modId xmlns:p14="http://schemas.microsoft.com/office/powerpoint/2010/main" val="1806811763"/>
              </p:ext>
            </p:extLst>
          </p:nvPr>
        </p:nvGraphicFramePr>
        <p:xfrm>
          <a:off x="7424060" y="1549785"/>
          <a:ext cx="2475230" cy="3758418"/>
        </p:xfrm>
        <a:graphic>
          <a:graphicData uri="http://schemas.openxmlformats.org/drawingml/2006/table">
            <a:tbl>
              <a:tblPr firstRow="1" bandRow="1">
                <a:tableStyleId>{5FD0F851-EC5A-4D38-B0AD-8093EC10F338}</a:tableStyleId>
              </a:tblPr>
              <a:tblGrid>
                <a:gridCol w="1326921">
                  <a:extLst>
                    <a:ext uri="{9D8B030D-6E8A-4147-A177-3AD203B41FA5}">
                      <a16:colId xmlns:a16="http://schemas.microsoft.com/office/drawing/2014/main" val="3213191574"/>
                    </a:ext>
                  </a:extLst>
                </a:gridCol>
                <a:gridCol w="1148309">
                  <a:extLst>
                    <a:ext uri="{9D8B030D-6E8A-4147-A177-3AD203B41FA5}">
                      <a16:colId xmlns:a16="http://schemas.microsoft.com/office/drawing/2014/main" val="90978092"/>
                    </a:ext>
                  </a:extLst>
                </a:gridCol>
              </a:tblGrid>
              <a:tr h="626403">
                <a:tc>
                  <a:txBody>
                    <a:bodyPr/>
                    <a:lstStyle/>
                    <a:p>
                      <a:r>
                        <a:rPr lang="en-US" dirty="0">
                          <a:latin typeface="+mj-lt"/>
                        </a:rPr>
                        <a:t>Rating</a:t>
                      </a:r>
                    </a:p>
                  </a:txBody>
                  <a:tcPr/>
                </a:tc>
                <a:tc>
                  <a:txBody>
                    <a:bodyPr/>
                    <a:lstStyle/>
                    <a:p>
                      <a:r>
                        <a:rPr lang="en-US" dirty="0">
                          <a:latin typeface="+mj-lt"/>
                        </a:rPr>
                        <a:t>Count</a:t>
                      </a:r>
                    </a:p>
                  </a:txBody>
                  <a:tcPr/>
                </a:tc>
                <a:extLst>
                  <a:ext uri="{0D108BD9-81ED-4DB2-BD59-A6C34878D82A}">
                    <a16:rowId xmlns:a16="http://schemas.microsoft.com/office/drawing/2014/main" val="3064240388"/>
                  </a:ext>
                </a:extLst>
              </a:tr>
              <a:tr h="626403">
                <a:tc>
                  <a:txBody>
                    <a:bodyPr/>
                    <a:lstStyle/>
                    <a:p>
                      <a:r>
                        <a:rPr lang="en-US" dirty="0">
                          <a:latin typeface="+mj-lt"/>
                        </a:rPr>
                        <a:t>PG-13</a:t>
                      </a:r>
                    </a:p>
                  </a:txBody>
                  <a:tcPr/>
                </a:tc>
                <a:tc>
                  <a:txBody>
                    <a:bodyPr/>
                    <a:lstStyle/>
                    <a:p>
                      <a:r>
                        <a:rPr lang="en-US" dirty="0">
                          <a:latin typeface="+mj-lt"/>
                        </a:rPr>
                        <a:t>223</a:t>
                      </a:r>
                    </a:p>
                  </a:txBody>
                  <a:tcPr/>
                </a:tc>
                <a:extLst>
                  <a:ext uri="{0D108BD9-81ED-4DB2-BD59-A6C34878D82A}">
                    <a16:rowId xmlns:a16="http://schemas.microsoft.com/office/drawing/2014/main" val="126938097"/>
                  </a:ext>
                </a:extLst>
              </a:tr>
              <a:tr h="626403">
                <a:tc>
                  <a:txBody>
                    <a:bodyPr/>
                    <a:lstStyle/>
                    <a:p>
                      <a:r>
                        <a:rPr lang="en-US" dirty="0">
                          <a:latin typeface="+mj-lt"/>
                        </a:rPr>
                        <a:t>NC-17</a:t>
                      </a:r>
                    </a:p>
                  </a:txBody>
                  <a:tcPr/>
                </a:tc>
                <a:tc>
                  <a:txBody>
                    <a:bodyPr/>
                    <a:lstStyle/>
                    <a:p>
                      <a:r>
                        <a:rPr lang="en-US" dirty="0">
                          <a:latin typeface="+mj-lt"/>
                        </a:rPr>
                        <a:t>210</a:t>
                      </a:r>
                    </a:p>
                  </a:txBody>
                  <a:tcPr/>
                </a:tc>
                <a:extLst>
                  <a:ext uri="{0D108BD9-81ED-4DB2-BD59-A6C34878D82A}">
                    <a16:rowId xmlns:a16="http://schemas.microsoft.com/office/drawing/2014/main" val="1067024675"/>
                  </a:ext>
                </a:extLst>
              </a:tr>
              <a:tr h="626403">
                <a:tc>
                  <a:txBody>
                    <a:bodyPr/>
                    <a:lstStyle/>
                    <a:p>
                      <a:r>
                        <a:rPr lang="en-US" dirty="0">
                          <a:latin typeface="+mj-lt"/>
                        </a:rPr>
                        <a:t>R</a:t>
                      </a:r>
                    </a:p>
                  </a:txBody>
                  <a:tcPr/>
                </a:tc>
                <a:tc>
                  <a:txBody>
                    <a:bodyPr/>
                    <a:lstStyle/>
                    <a:p>
                      <a:r>
                        <a:rPr lang="en-US" dirty="0">
                          <a:latin typeface="+mj-lt"/>
                        </a:rPr>
                        <a:t>195</a:t>
                      </a:r>
                    </a:p>
                  </a:txBody>
                  <a:tcPr/>
                </a:tc>
                <a:extLst>
                  <a:ext uri="{0D108BD9-81ED-4DB2-BD59-A6C34878D82A}">
                    <a16:rowId xmlns:a16="http://schemas.microsoft.com/office/drawing/2014/main" val="1945208675"/>
                  </a:ext>
                </a:extLst>
              </a:tr>
              <a:tr h="626403">
                <a:tc>
                  <a:txBody>
                    <a:bodyPr/>
                    <a:lstStyle/>
                    <a:p>
                      <a:r>
                        <a:rPr lang="en-US" dirty="0">
                          <a:latin typeface="+mj-lt"/>
                        </a:rPr>
                        <a:t>PG</a:t>
                      </a:r>
                    </a:p>
                  </a:txBody>
                  <a:tcPr/>
                </a:tc>
                <a:tc>
                  <a:txBody>
                    <a:bodyPr/>
                    <a:lstStyle/>
                    <a:p>
                      <a:r>
                        <a:rPr lang="en-US" dirty="0">
                          <a:latin typeface="+mj-lt"/>
                        </a:rPr>
                        <a:t>194</a:t>
                      </a:r>
                    </a:p>
                  </a:txBody>
                  <a:tcPr/>
                </a:tc>
                <a:extLst>
                  <a:ext uri="{0D108BD9-81ED-4DB2-BD59-A6C34878D82A}">
                    <a16:rowId xmlns:a16="http://schemas.microsoft.com/office/drawing/2014/main" val="1350568348"/>
                  </a:ext>
                </a:extLst>
              </a:tr>
              <a:tr h="626403">
                <a:tc>
                  <a:txBody>
                    <a:bodyPr/>
                    <a:lstStyle/>
                    <a:p>
                      <a:r>
                        <a:rPr lang="en-US" dirty="0">
                          <a:latin typeface="+mj-lt"/>
                        </a:rPr>
                        <a:t>G</a:t>
                      </a:r>
                    </a:p>
                  </a:txBody>
                  <a:tcPr/>
                </a:tc>
                <a:tc>
                  <a:txBody>
                    <a:bodyPr/>
                    <a:lstStyle/>
                    <a:p>
                      <a:r>
                        <a:rPr lang="en-US" dirty="0">
                          <a:latin typeface="+mj-lt"/>
                        </a:rPr>
                        <a:t>180</a:t>
                      </a:r>
                    </a:p>
                  </a:txBody>
                  <a:tcPr/>
                </a:tc>
                <a:extLst>
                  <a:ext uri="{0D108BD9-81ED-4DB2-BD59-A6C34878D82A}">
                    <a16:rowId xmlns:a16="http://schemas.microsoft.com/office/drawing/2014/main" val="2299336317"/>
                  </a:ext>
                </a:extLst>
              </a:tr>
            </a:tbl>
          </a:graphicData>
        </a:graphic>
      </p:graphicFrame>
    </p:spTree>
    <p:extLst>
      <p:ext uri="{BB962C8B-B14F-4D97-AF65-F5344CB8AC3E}">
        <p14:creationId xmlns:p14="http://schemas.microsoft.com/office/powerpoint/2010/main" val="3635232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822D12-3314-ED75-92A4-46286DF1172F}"/>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5AE81A9-C2DF-85B3-1599-44035B396C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FE76E6-24B1-0C9D-83D4-8D255E65F1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1EE5AFF-CAD7-93A6-EC01-6191749A0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AF6E28-3067-657C-FB92-71BE936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bstract film reel texture">
            <a:extLst>
              <a:ext uri="{FF2B5EF4-FFF2-40B4-BE49-F238E27FC236}">
                <a16:creationId xmlns:a16="http://schemas.microsoft.com/office/drawing/2014/main" id="{276F26DC-C421-0167-5AC7-7E407CFAA747}"/>
              </a:ext>
            </a:extLst>
          </p:cNvPr>
          <p:cNvPicPr>
            <a:picLocks noGrp="1" noChangeAspect="1"/>
          </p:cNvPicPr>
          <p:nvPr>
            <p:ph idx="1"/>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6250"/>
          <a:stretch>
            <a:fillRect/>
          </a:stretch>
        </p:blipFill>
        <p:spPr>
          <a:xfrm>
            <a:off x="0" y="11"/>
            <a:ext cx="12191979" cy="6857989"/>
          </a:xfrm>
          <a:prstGeom prst="rect">
            <a:avLst/>
          </a:prstGeom>
          <a:ln w="444500" cap="sq">
            <a:solidFill>
              <a:schemeClr val="tx1"/>
            </a:solidFill>
            <a:miter lim="800000"/>
          </a:ln>
        </p:spPr>
      </p:pic>
      <p:sp>
        <p:nvSpPr>
          <p:cNvPr id="2" name="TextBox 1">
            <a:extLst>
              <a:ext uri="{FF2B5EF4-FFF2-40B4-BE49-F238E27FC236}">
                <a16:creationId xmlns:a16="http://schemas.microsoft.com/office/drawing/2014/main" id="{3972B1BC-E0F3-C444-B60C-76759A5858FC}"/>
              </a:ext>
            </a:extLst>
          </p:cNvPr>
          <p:cNvSpPr txBox="1"/>
          <p:nvPr/>
        </p:nvSpPr>
        <p:spPr>
          <a:xfrm>
            <a:off x="800100" y="865293"/>
            <a:ext cx="4479447" cy="461665"/>
          </a:xfrm>
          <a:prstGeom prst="rect">
            <a:avLst/>
          </a:prstGeom>
          <a:noFill/>
        </p:spPr>
        <p:txBody>
          <a:bodyPr wrap="square" rtlCol="0">
            <a:spAutoFit/>
          </a:bodyPr>
          <a:lstStyle/>
          <a:p>
            <a:r>
              <a:rPr lang="en-US" sz="2400" b="1" dirty="0">
                <a:latin typeface="+mj-lt"/>
              </a:rPr>
              <a:t>Tableau Public Links</a:t>
            </a:r>
          </a:p>
        </p:txBody>
      </p:sp>
      <p:sp>
        <p:nvSpPr>
          <p:cNvPr id="13" name="TextBox 12">
            <a:extLst>
              <a:ext uri="{FF2B5EF4-FFF2-40B4-BE49-F238E27FC236}">
                <a16:creationId xmlns:a16="http://schemas.microsoft.com/office/drawing/2014/main" id="{5A9D8082-8F99-9BD7-E1A1-E29565F2E3FA}"/>
              </a:ext>
            </a:extLst>
          </p:cNvPr>
          <p:cNvSpPr txBox="1"/>
          <p:nvPr/>
        </p:nvSpPr>
        <p:spPr>
          <a:xfrm>
            <a:off x="800100" y="1648454"/>
            <a:ext cx="10591800" cy="646331"/>
          </a:xfrm>
          <a:prstGeom prst="rect">
            <a:avLst/>
          </a:prstGeom>
          <a:noFill/>
        </p:spPr>
        <p:txBody>
          <a:bodyPr wrap="square">
            <a:spAutoFit/>
          </a:bodyPr>
          <a:lstStyle/>
          <a:p>
            <a:r>
              <a:rPr lang="en-US" dirty="0"/>
              <a:t>https://public.tableau.com/views/RuckbusterAnalysisVisualizations/Top10Map?:language=en-US&amp;:sid=&amp;:redirect=auth&amp;:display_count=n&amp;:origin=viz_share_link</a:t>
            </a:r>
          </a:p>
        </p:txBody>
      </p:sp>
    </p:spTree>
    <p:extLst>
      <p:ext uri="{BB962C8B-B14F-4D97-AF65-F5344CB8AC3E}">
        <p14:creationId xmlns:p14="http://schemas.microsoft.com/office/powerpoint/2010/main" val="277074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8701E-48C1-F9FE-321B-5820525F4F37}"/>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133D04A4-8894-B933-D99A-D8A0323026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9BB94CB-6F6B-0A2A-1E3F-39014F9347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07116FF9-19B5-3BAF-CB14-F2567580D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Vintage movie countdown 2">
            <a:extLst>
              <a:ext uri="{FF2B5EF4-FFF2-40B4-BE49-F238E27FC236}">
                <a16:creationId xmlns:a16="http://schemas.microsoft.com/office/drawing/2014/main" id="{71AB4E52-4FE5-A359-2E06-D56B21AD18D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2553" b="12553"/>
          <a:stretch/>
        </p:blipFill>
        <p:spPr>
          <a:xfrm>
            <a:off x="20" y="10"/>
            <a:ext cx="12191979" cy="6857989"/>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7" name="Rectangle 26">
            <a:extLst>
              <a:ext uri="{FF2B5EF4-FFF2-40B4-BE49-F238E27FC236}">
                <a16:creationId xmlns:a16="http://schemas.microsoft.com/office/drawing/2014/main" id="{521C3863-1F5E-52F5-8BE3-D9993FBF6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37318"/>
            <a:ext cx="12188952" cy="2620682"/>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56983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Vintage movie ending frame">
            <a:extLst>
              <a:ext uri="{FF2B5EF4-FFF2-40B4-BE49-F238E27FC236}">
                <a16:creationId xmlns:a16="http://schemas.microsoft.com/office/drawing/2014/main" id="{C83347AF-0165-EC3B-3144-6899C402CBA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4224" b="13660"/>
          <a:stretch/>
        </p:blipFill>
        <p:spPr>
          <a:xfrm>
            <a:off x="0" y="0"/>
            <a:ext cx="12191979" cy="685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422085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58D2F-18D9-D512-D5AD-CE88BBDCA897}"/>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39A7D952-F1F3-0819-B9D9-60CC9D49C0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4EF0938-61C0-FA79-E4AD-D3F7EA9AA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CFDC8701-31E7-C0F6-C7EB-5D9E8B329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Vintage movie countdown 1">
            <a:extLst>
              <a:ext uri="{FF2B5EF4-FFF2-40B4-BE49-F238E27FC236}">
                <a16:creationId xmlns:a16="http://schemas.microsoft.com/office/drawing/2014/main" id="{1614D9CF-AB6F-FC3F-0AAF-2CA08DE75D0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2553" b="12553"/>
          <a:stretch/>
        </p:blipFill>
        <p:spPr>
          <a:xfrm>
            <a:off x="20" y="10"/>
            <a:ext cx="12191979" cy="6857989"/>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7" name="Rectangle 26">
            <a:extLst>
              <a:ext uri="{FF2B5EF4-FFF2-40B4-BE49-F238E27FC236}">
                <a16:creationId xmlns:a16="http://schemas.microsoft.com/office/drawing/2014/main" id="{5E5C8FA9-87FC-681E-B9E8-CB0C38474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37318"/>
            <a:ext cx="12188952" cy="2620682"/>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726130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1C657-4CBC-CAA5-2C57-159EA671594B}"/>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83D3A7A7-C27C-079A-68A5-0CA90B351F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E97CFB7-272A-21CC-4733-E672FAFC91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A1696265-851D-9021-7ECC-15C5AABBE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Vintage movie countdown 0">
            <a:extLst>
              <a:ext uri="{FF2B5EF4-FFF2-40B4-BE49-F238E27FC236}">
                <a16:creationId xmlns:a16="http://schemas.microsoft.com/office/drawing/2014/main" id="{1BC5E46B-3CFD-FB58-4DED-D574C3D3267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2553" b="12553"/>
          <a:stretch/>
        </p:blipFill>
        <p:spPr>
          <a:xfrm>
            <a:off x="20" y="10"/>
            <a:ext cx="12191979" cy="6857989"/>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7" name="Rectangle 26">
            <a:extLst>
              <a:ext uri="{FF2B5EF4-FFF2-40B4-BE49-F238E27FC236}">
                <a16:creationId xmlns:a16="http://schemas.microsoft.com/office/drawing/2014/main" id="{E94C120D-4B84-D314-4575-A41839F91C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37318"/>
            <a:ext cx="12188952" cy="2620682"/>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267389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pic>
        <p:nvPicPr>
          <p:cNvPr id="5" name="Picture 4" descr="Close-up of photographic film">
            <a:extLst>
              <a:ext uri="{FF2B5EF4-FFF2-40B4-BE49-F238E27FC236}">
                <a16:creationId xmlns:a16="http://schemas.microsoft.com/office/drawing/2014/main" id="{6CE43F07-F30E-852A-5913-53E7D0A3FCBA}"/>
              </a:ext>
            </a:extLst>
          </p:cNvPr>
          <p:cNvPicPr>
            <a:picLocks noChangeAspect="1"/>
          </p:cNvPicPr>
          <p:nvPr/>
        </p:nvPicPr>
        <p:blipFill>
          <a:blip r:embed="rId2">
            <a:extLst>
              <a:ext uri="{28A0092B-C50C-407E-A947-70E740481C1C}">
                <a14:useLocalDpi xmlns:a14="http://schemas.microsoft.com/office/drawing/2010/main" val="0"/>
              </a:ext>
            </a:extLst>
          </a:blip>
          <a:srcRect t="13444" r="9091" b="18374"/>
          <a:stretch>
            <a:fillRect/>
          </a:stretch>
        </p:blipFill>
        <p:spPr>
          <a:xfrm>
            <a:off x="20" y="10"/>
            <a:ext cx="12191980" cy="685799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4" name="Rectangle 23">
            <a:extLst>
              <a:ext uri="{FF2B5EF4-FFF2-40B4-BE49-F238E27FC236}">
                <a16:creationId xmlns:a16="http://schemas.microsoft.com/office/drawing/2014/main" id="{D21F66AB-6D67-4C86-A415-0B6E4EEC5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3811" y="423809"/>
            <a:ext cx="6858002" cy="6010383"/>
          </a:xfrm>
          <a:prstGeom prst="rect">
            <a:avLst/>
          </a:prstGeom>
          <a:gradFill>
            <a:gsLst>
              <a:gs pos="0">
                <a:schemeClr val="bg1">
                  <a:alpha val="0"/>
                </a:schemeClr>
              </a:gs>
              <a:gs pos="46000">
                <a:schemeClr val="bg1">
                  <a:alpha val="31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51BFE98D-603D-2E55-EAD5-8AB962F61763}"/>
              </a:ext>
            </a:extLst>
          </p:cNvPr>
          <p:cNvSpPr>
            <a:spLocks noGrp="1"/>
          </p:cNvSpPr>
          <p:nvPr>
            <p:ph type="ctrTitle"/>
          </p:nvPr>
        </p:nvSpPr>
        <p:spPr>
          <a:xfrm>
            <a:off x="313786" y="908651"/>
            <a:ext cx="5230366" cy="4005454"/>
          </a:xfrm>
        </p:spPr>
        <p:txBody>
          <a:bodyPr anchor="t">
            <a:normAutofit/>
          </a:bodyPr>
          <a:lstStyle/>
          <a:p>
            <a:r>
              <a:rPr lang="en-US" sz="6800" dirty="0" err="1"/>
              <a:t>Rockbuster</a:t>
            </a:r>
            <a:r>
              <a:rPr lang="en-US" sz="6800" dirty="0"/>
              <a:t> Video</a:t>
            </a:r>
            <a:br>
              <a:rPr lang="en-US" sz="6800" dirty="0"/>
            </a:br>
            <a:r>
              <a:rPr lang="en-US" sz="2400" b="1" dirty="0"/>
              <a:t>Business Analysis</a:t>
            </a:r>
            <a:br>
              <a:rPr lang="en-US" sz="7200" b="1" dirty="0"/>
            </a:br>
            <a:endParaRPr lang="en-US" sz="6800" dirty="0"/>
          </a:p>
        </p:txBody>
      </p:sp>
      <p:sp>
        <p:nvSpPr>
          <p:cNvPr id="3" name="Subtitle 2">
            <a:extLst>
              <a:ext uri="{FF2B5EF4-FFF2-40B4-BE49-F238E27FC236}">
                <a16:creationId xmlns:a16="http://schemas.microsoft.com/office/drawing/2014/main" id="{5C968443-46E2-C2B2-0156-BCBB76CD7F4B}"/>
              </a:ext>
            </a:extLst>
          </p:cNvPr>
          <p:cNvSpPr>
            <a:spLocks noGrp="1"/>
          </p:cNvSpPr>
          <p:nvPr>
            <p:ph type="subTitle" idx="1"/>
          </p:nvPr>
        </p:nvSpPr>
        <p:spPr>
          <a:xfrm>
            <a:off x="313787" y="5050632"/>
            <a:ext cx="3793200" cy="1129888"/>
          </a:xfrm>
        </p:spPr>
        <p:txBody>
          <a:bodyPr anchor="b">
            <a:normAutofit/>
          </a:bodyPr>
          <a:lstStyle/>
          <a:p>
            <a:r>
              <a:rPr lang="en-US" sz="2200" b="1" dirty="0">
                <a:latin typeface="+mj-lt"/>
              </a:rPr>
              <a:t>Esteban Torres-Flores</a:t>
            </a:r>
          </a:p>
        </p:txBody>
      </p:sp>
      <p:cxnSp>
        <p:nvCxnSpPr>
          <p:cNvPr id="26" name="Straight Connector 25">
            <a:extLst>
              <a:ext uri="{FF2B5EF4-FFF2-40B4-BE49-F238E27FC236}">
                <a16:creationId xmlns:a16="http://schemas.microsoft.com/office/drawing/2014/main" id="{0B66F5E1-B07D-4718-F4B4-5FCE4B7E8F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9006"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1122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1D0CC3-2EE8-45E7-1FA3-880DE157FE80}"/>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27634B6-8774-74D8-43C4-825948F23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27E1327-A38C-E0A3-20DE-87BA75E9E9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561E220-1D16-36BD-7F31-C15FA5CE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225BB1D-4858-DDD5-DB97-6789453E2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bstract film reel texture">
            <a:extLst>
              <a:ext uri="{FF2B5EF4-FFF2-40B4-BE49-F238E27FC236}">
                <a16:creationId xmlns:a16="http://schemas.microsoft.com/office/drawing/2014/main" id="{FC74B281-BB1F-B66C-1354-19AFBB20282B}"/>
              </a:ext>
            </a:extLst>
          </p:cNvPr>
          <p:cNvPicPr>
            <a:picLocks noGrp="1" noChangeAspect="1"/>
          </p:cNvPicPr>
          <p:nvPr>
            <p:ph idx="1"/>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6250"/>
          <a:stretch>
            <a:fillRect/>
          </a:stretch>
        </p:blipFill>
        <p:spPr>
          <a:xfrm>
            <a:off x="0" y="11"/>
            <a:ext cx="12191979" cy="6857989"/>
          </a:xfrm>
          <a:prstGeom prst="rect">
            <a:avLst/>
          </a:prstGeom>
          <a:ln w="444500" cap="sq">
            <a:solidFill>
              <a:schemeClr val="tx1"/>
            </a:solidFill>
            <a:miter lim="800000"/>
          </a:ln>
        </p:spPr>
      </p:pic>
      <p:sp>
        <p:nvSpPr>
          <p:cNvPr id="2" name="TextBox 1">
            <a:extLst>
              <a:ext uri="{FF2B5EF4-FFF2-40B4-BE49-F238E27FC236}">
                <a16:creationId xmlns:a16="http://schemas.microsoft.com/office/drawing/2014/main" id="{15BD284A-5698-7675-6F0A-07DFF6D86DFF}"/>
              </a:ext>
            </a:extLst>
          </p:cNvPr>
          <p:cNvSpPr txBox="1"/>
          <p:nvPr/>
        </p:nvSpPr>
        <p:spPr>
          <a:xfrm>
            <a:off x="800100" y="865293"/>
            <a:ext cx="3151415" cy="461665"/>
          </a:xfrm>
          <a:prstGeom prst="rect">
            <a:avLst/>
          </a:prstGeom>
          <a:noFill/>
        </p:spPr>
        <p:txBody>
          <a:bodyPr wrap="square" rtlCol="0">
            <a:spAutoFit/>
          </a:bodyPr>
          <a:lstStyle/>
          <a:p>
            <a:r>
              <a:rPr lang="en-US" sz="2400" b="1" dirty="0">
                <a:latin typeface="+mj-lt"/>
              </a:rPr>
              <a:t>Summary of Statistics</a:t>
            </a:r>
          </a:p>
        </p:txBody>
      </p:sp>
      <p:sp>
        <p:nvSpPr>
          <p:cNvPr id="6" name="TextBox 5">
            <a:extLst>
              <a:ext uri="{FF2B5EF4-FFF2-40B4-BE49-F238E27FC236}">
                <a16:creationId xmlns:a16="http://schemas.microsoft.com/office/drawing/2014/main" id="{A5FB8D5E-7D97-59F1-6550-AC29ED992482}"/>
              </a:ext>
            </a:extLst>
          </p:cNvPr>
          <p:cNvSpPr txBox="1"/>
          <p:nvPr/>
        </p:nvSpPr>
        <p:spPr>
          <a:xfrm>
            <a:off x="1638251" y="2549715"/>
            <a:ext cx="3641272" cy="400110"/>
          </a:xfrm>
          <a:prstGeom prst="rect">
            <a:avLst/>
          </a:prstGeom>
          <a:noFill/>
        </p:spPr>
        <p:txBody>
          <a:bodyPr wrap="square" rtlCol="0">
            <a:spAutoFit/>
          </a:bodyPr>
          <a:lstStyle/>
          <a:p>
            <a:r>
              <a:rPr lang="en-US" sz="2000" dirty="0">
                <a:latin typeface="+mj-lt"/>
              </a:rPr>
              <a:t>Average Rental Price - </a:t>
            </a:r>
            <a:r>
              <a:rPr lang="en-US" sz="2000" b="1" dirty="0">
                <a:latin typeface="+mj-lt"/>
              </a:rPr>
              <a:t>$2.98</a:t>
            </a:r>
          </a:p>
        </p:txBody>
      </p:sp>
      <p:sp>
        <p:nvSpPr>
          <p:cNvPr id="9" name="TextBox 8">
            <a:extLst>
              <a:ext uri="{FF2B5EF4-FFF2-40B4-BE49-F238E27FC236}">
                <a16:creationId xmlns:a16="http://schemas.microsoft.com/office/drawing/2014/main" id="{76E271D2-BBF3-3844-6E31-83BE754B0A25}"/>
              </a:ext>
            </a:extLst>
          </p:cNvPr>
          <p:cNvSpPr txBox="1"/>
          <p:nvPr/>
        </p:nvSpPr>
        <p:spPr>
          <a:xfrm>
            <a:off x="1630087" y="2070540"/>
            <a:ext cx="4087588" cy="400110"/>
          </a:xfrm>
          <a:prstGeom prst="rect">
            <a:avLst/>
          </a:prstGeom>
          <a:noFill/>
        </p:spPr>
        <p:txBody>
          <a:bodyPr wrap="square" rtlCol="0">
            <a:spAutoFit/>
          </a:bodyPr>
          <a:lstStyle/>
          <a:p>
            <a:r>
              <a:rPr lang="en-US" sz="2000" dirty="0">
                <a:latin typeface="+mj-lt"/>
              </a:rPr>
              <a:t>Average Rental Duration - </a:t>
            </a:r>
            <a:r>
              <a:rPr lang="en-US" sz="2000" b="1" dirty="0">
                <a:latin typeface="+mj-lt"/>
              </a:rPr>
              <a:t>5 days</a:t>
            </a:r>
          </a:p>
        </p:txBody>
      </p:sp>
      <p:sp>
        <p:nvSpPr>
          <p:cNvPr id="15" name="TextBox 14">
            <a:extLst>
              <a:ext uri="{FF2B5EF4-FFF2-40B4-BE49-F238E27FC236}">
                <a16:creationId xmlns:a16="http://schemas.microsoft.com/office/drawing/2014/main" id="{D6BC7775-0E1F-5D0E-6709-D5A615836CDA}"/>
              </a:ext>
            </a:extLst>
          </p:cNvPr>
          <p:cNvSpPr txBox="1"/>
          <p:nvPr/>
        </p:nvSpPr>
        <p:spPr>
          <a:xfrm>
            <a:off x="1638251" y="3029210"/>
            <a:ext cx="4131133" cy="400110"/>
          </a:xfrm>
          <a:prstGeom prst="rect">
            <a:avLst/>
          </a:prstGeom>
          <a:noFill/>
        </p:spPr>
        <p:txBody>
          <a:bodyPr wrap="square" rtlCol="0">
            <a:spAutoFit/>
          </a:bodyPr>
          <a:lstStyle/>
          <a:p>
            <a:r>
              <a:rPr lang="en-US" sz="2000" dirty="0">
                <a:latin typeface="+mj-lt"/>
              </a:rPr>
              <a:t>Average Replacement Cost - </a:t>
            </a:r>
            <a:r>
              <a:rPr lang="en-US" sz="2000" b="1" dirty="0">
                <a:latin typeface="+mj-lt"/>
              </a:rPr>
              <a:t>$19.98</a:t>
            </a:r>
          </a:p>
        </p:txBody>
      </p:sp>
      <p:sp>
        <p:nvSpPr>
          <p:cNvPr id="20" name="TextBox 19">
            <a:extLst>
              <a:ext uri="{FF2B5EF4-FFF2-40B4-BE49-F238E27FC236}">
                <a16:creationId xmlns:a16="http://schemas.microsoft.com/office/drawing/2014/main" id="{3776D9BC-50F7-8D90-6A20-D3BF81A0CD21}"/>
              </a:ext>
            </a:extLst>
          </p:cNvPr>
          <p:cNvSpPr txBox="1"/>
          <p:nvPr/>
        </p:nvSpPr>
        <p:spPr>
          <a:xfrm>
            <a:off x="1627365" y="1587252"/>
            <a:ext cx="4087588" cy="400110"/>
          </a:xfrm>
          <a:prstGeom prst="rect">
            <a:avLst/>
          </a:prstGeom>
          <a:noFill/>
        </p:spPr>
        <p:txBody>
          <a:bodyPr wrap="square" rtlCol="0">
            <a:spAutoFit/>
          </a:bodyPr>
          <a:lstStyle/>
          <a:p>
            <a:r>
              <a:rPr lang="en-US" sz="2000" dirty="0">
                <a:latin typeface="+mj-lt"/>
              </a:rPr>
              <a:t>Average Film Length - </a:t>
            </a:r>
            <a:r>
              <a:rPr lang="en-US" sz="2000" b="1" dirty="0">
                <a:latin typeface="+mj-lt"/>
              </a:rPr>
              <a:t>115 minutes</a:t>
            </a:r>
          </a:p>
        </p:txBody>
      </p:sp>
      <p:sp>
        <p:nvSpPr>
          <p:cNvPr id="17" name="TextBox 16">
            <a:extLst>
              <a:ext uri="{FF2B5EF4-FFF2-40B4-BE49-F238E27FC236}">
                <a16:creationId xmlns:a16="http://schemas.microsoft.com/office/drawing/2014/main" id="{DBA2B0DC-91B7-7E84-C154-8DEBF3303BE9}"/>
              </a:ext>
            </a:extLst>
          </p:cNvPr>
          <p:cNvSpPr txBox="1"/>
          <p:nvPr/>
        </p:nvSpPr>
        <p:spPr>
          <a:xfrm>
            <a:off x="6218425" y="2549715"/>
            <a:ext cx="3641272" cy="400110"/>
          </a:xfrm>
          <a:prstGeom prst="rect">
            <a:avLst/>
          </a:prstGeom>
          <a:noFill/>
        </p:spPr>
        <p:txBody>
          <a:bodyPr wrap="square" rtlCol="0">
            <a:spAutoFit/>
          </a:bodyPr>
          <a:lstStyle/>
          <a:p>
            <a:r>
              <a:rPr lang="en-US" sz="2000" dirty="0">
                <a:latin typeface="+mj-lt"/>
              </a:rPr>
              <a:t>Total Inventory - </a:t>
            </a:r>
            <a:r>
              <a:rPr lang="en-US" sz="2000" b="1" dirty="0">
                <a:latin typeface="+mj-lt"/>
              </a:rPr>
              <a:t>4581 films</a:t>
            </a:r>
          </a:p>
        </p:txBody>
      </p:sp>
      <p:sp>
        <p:nvSpPr>
          <p:cNvPr id="21" name="TextBox 20">
            <a:extLst>
              <a:ext uri="{FF2B5EF4-FFF2-40B4-BE49-F238E27FC236}">
                <a16:creationId xmlns:a16="http://schemas.microsoft.com/office/drawing/2014/main" id="{823200A3-A9F4-718E-CA6D-744421A02567}"/>
              </a:ext>
            </a:extLst>
          </p:cNvPr>
          <p:cNvSpPr txBox="1"/>
          <p:nvPr/>
        </p:nvSpPr>
        <p:spPr>
          <a:xfrm>
            <a:off x="6218429" y="1591365"/>
            <a:ext cx="4131130" cy="400110"/>
          </a:xfrm>
          <a:prstGeom prst="rect">
            <a:avLst/>
          </a:prstGeom>
          <a:noFill/>
        </p:spPr>
        <p:txBody>
          <a:bodyPr wrap="square" rtlCol="0">
            <a:spAutoFit/>
          </a:bodyPr>
          <a:lstStyle/>
          <a:p>
            <a:r>
              <a:rPr lang="en-US" sz="2000" dirty="0">
                <a:latin typeface="+mj-lt"/>
              </a:rPr>
              <a:t>Number of Customers - </a:t>
            </a:r>
            <a:r>
              <a:rPr lang="en-US" sz="2000" b="1" dirty="0">
                <a:latin typeface="+mj-lt"/>
              </a:rPr>
              <a:t>599 customers</a:t>
            </a:r>
          </a:p>
        </p:txBody>
      </p:sp>
      <p:sp>
        <p:nvSpPr>
          <p:cNvPr id="22" name="TextBox 21">
            <a:extLst>
              <a:ext uri="{FF2B5EF4-FFF2-40B4-BE49-F238E27FC236}">
                <a16:creationId xmlns:a16="http://schemas.microsoft.com/office/drawing/2014/main" id="{0E61FCE4-F69B-E9EC-2AFF-1F03A2F85283}"/>
              </a:ext>
            </a:extLst>
          </p:cNvPr>
          <p:cNvSpPr txBox="1"/>
          <p:nvPr/>
        </p:nvSpPr>
        <p:spPr>
          <a:xfrm>
            <a:off x="6218424" y="3028890"/>
            <a:ext cx="3641272" cy="400110"/>
          </a:xfrm>
          <a:prstGeom prst="rect">
            <a:avLst/>
          </a:prstGeom>
          <a:noFill/>
        </p:spPr>
        <p:txBody>
          <a:bodyPr wrap="square" rtlCol="0">
            <a:spAutoFit/>
          </a:bodyPr>
          <a:lstStyle/>
          <a:p>
            <a:r>
              <a:rPr lang="en-US" sz="2000" dirty="0">
                <a:latin typeface="+mj-lt"/>
              </a:rPr>
              <a:t>Number of Rentals- </a:t>
            </a:r>
            <a:r>
              <a:rPr lang="en-US" sz="2000" b="1" dirty="0">
                <a:latin typeface="+mj-lt"/>
              </a:rPr>
              <a:t>16,044 rentals</a:t>
            </a:r>
          </a:p>
        </p:txBody>
      </p:sp>
      <p:sp>
        <p:nvSpPr>
          <p:cNvPr id="23" name="TextBox 22">
            <a:extLst>
              <a:ext uri="{FF2B5EF4-FFF2-40B4-BE49-F238E27FC236}">
                <a16:creationId xmlns:a16="http://schemas.microsoft.com/office/drawing/2014/main" id="{9E606119-5A50-2EED-2FF2-D2206CE0D1BD}"/>
              </a:ext>
            </a:extLst>
          </p:cNvPr>
          <p:cNvSpPr txBox="1"/>
          <p:nvPr/>
        </p:nvSpPr>
        <p:spPr>
          <a:xfrm>
            <a:off x="6218425" y="2070540"/>
            <a:ext cx="4131134" cy="400110"/>
          </a:xfrm>
          <a:prstGeom prst="rect">
            <a:avLst/>
          </a:prstGeom>
          <a:noFill/>
        </p:spPr>
        <p:txBody>
          <a:bodyPr wrap="square" rtlCol="0">
            <a:spAutoFit/>
          </a:bodyPr>
          <a:lstStyle/>
          <a:p>
            <a:r>
              <a:rPr lang="en-US" sz="2000" dirty="0">
                <a:latin typeface="+mj-lt"/>
              </a:rPr>
              <a:t>Number of Titles - </a:t>
            </a:r>
            <a:r>
              <a:rPr lang="en-US" sz="2000" b="1" dirty="0">
                <a:latin typeface="+mj-lt"/>
              </a:rPr>
              <a:t>1000 titles</a:t>
            </a:r>
            <a:endParaRPr lang="en-US" sz="2000" dirty="0">
              <a:latin typeface="+mj-lt"/>
            </a:endParaRPr>
          </a:p>
        </p:txBody>
      </p:sp>
      <p:sp>
        <p:nvSpPr>
          <p:cNvPr id="24" name="TextBox 23">
            <a:extLst>
              <a:ext uri="{FF2B5EF4-FFF2-40B4-BE49-F238E27FC236}">
                <a16:creationId xmlns:a16="http://schemas.microsoft.com/office/drawing/2014/main" id="{9229AB41-EDAF-8566-BCFE-478A91AE5F26}"/>
              </a:ext>
            </a:extLst>
          </p:cNvPr>
          <p:cNvSpPr txBox="1"/>
          <p:nvPr/>
        </p:nvSpPr>
        <p:spPr>
          <a:xfrm>
            <a:off x="1638251" y="4938325"/>
            <a:ext cx="9105904" cy="400110"/>
          </a:xfrm>
          <a:prstGeom prst="rect">
            <a:avLst/>
          </a:prstGeom>
          <a:noFill/>
        </p:spPr>
        <p:txBody>
          <a:bodyPr wrap="square" rtlCol="0">
            <a:spAutoFit/>
          </a:bodyPr>
          <a:lstStyle/>
          <a:p>
            <a:r>
              <a:rPr lang="en-US" sz="2000" dirty="0">
                <a:latin typeface="+mj-lt"/>
              </a:rPr>
              <a:t>*Most films in the </a:t>
            </a:r>
            <a:r>
              <a:rPr lang="en-US" sz="2000" dirty="0" err="1">
                <a:latin typeface="+mj-lt"/>
              </a:rPr>
              <a:t>Rockbuster</a:t>
            </a:r>
            <a:r>
              <a:rPr lang="en-US" sz="2000" dirty="0">
                <a:latin typeface="+mj-lt"/>
              </a:rPr>
              <a:t> library are rated PG-13</a:t>
            </a:r>
            <a:endParaRPr lang="en-US" sz="2000" b="1" dirty="0">
              <a:latin typeface="+mj-lt"/>
            </a:endParaRPr>
          </a:p>
        </p:txBody>
      </p:sp>
    </p:spTree>
    <p:extLst>
      <p:ext uri="{BB962C8B-B14F-4D97-AF65-F5344CB8AC3E}">
        <p14:creationId xmlns:p14="http://schemas.microsoft.com/office/powerpoint/2010/main" val="3250456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C8A341-B57F-B4E8-47F3-5CC857F979F5}"/>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3F214EB-5C89-1243-2483-4990A16E4D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7ADCD1-4D5D-3CEC-DF22-F565E0C475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C8514E9-107B-2F25-421E-8BEA4FA29A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F57FF25-7ECD-2EE3-65DE-8EF49EB36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bstract film reel texture">
            <a:extLst>
              <a:ext uri="{FF2B5EF4-FFF2-40B4-BE49-F238E27FC236}">
                <a16:creationId xmlns:a16="http://schemas.microsoft.com/office/drawing/2014/main" id="{16A944C6-326A-6C29-5F01-3849D2C9EDB4}"/>
              </a:ext>
            </a:extLst>
          </p:cNvPr>
          <p:cNvPicPr>
            <a:picLocks noGrp="1" noChangeAspect="1"/>
          </p:cNvPicPr>
          <p:nvPr>
            <p:ph idx="1"/>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6250"/>
          <a:stretch>
            <a:fillRect/>
          </a:stretch>
        </p:blipFill>
        <p:spPr>
          <a:xfrm>
            <a:off x="0" y="11"/>
            <a:ext cx="12191979" cy="6857989"/>
          </a:xfrm>
          <a:prstGeom prst="rect">
            <a:avLst/>
          </a:prstGeom>
          <a:ln w="444500" cap="sq">
            <a:solidFill>
              <a:schemeClr val="tx1"/>
            </a:solidFill>
            <a:miter lim="800000"/>
          </a:ln>
        </p:spPr>
      </p:pic>
      <p:sp>
        <p:nvSpPr>
          <p:cNvPr id="2" name="TextBox 1">
            <a:extLst>
              <a:ext uri="{FF2B5EF4-FFF2-40B4-BE49-F238E27FC236}">
                <a16:creationId xmlns:a16="http://schemas.microsoft.com/office/drawing/2014/main" id="{30C71991-BF5D-BA89-0E4B-88F11CAEF974}"/>
              </a:ext>
            </a:extLst>
          </p:cNvPr>
          <p:cNvSpPr txBox="1"/>
          <p:nvPr/>
        </p:nvSpPr>
        <p:spPr>
          <a:xfrm>
            <a:off x="800100" y="1054474"/>
            <a:ext cx="4479447" cy="461665"/>
          </a:xfrm>
          <a:prstGeom prst="rect">
            <a:avLst/>
          </a:prstGeom>
          <a:noFill/>
        </p:spPr>
        <p:txBody>
          <a:bodyPr wrap="square" rtlCol="0">
            <a:spAutoFit/>
          </a:bodyPr>
          <a:lstStyle/>
          <a:p>
            <a:r>
              <a:rPr lang="en-US" sz="2400" b="1" dirty="0">
                <a:latin typeface="+mj-lt"/>
              </a:rPr>
              <a:t>Descriptive Analysis</a:t>
            </a:r>
          </a:p>
        </p:txBody>
      </p:sp>
      <p:pic>
        <p:nvPicPr>
          <p:cNvPr id="8" name="Picture 7" descr="A map of the world with different colored countries/regions&#10;&#10;AI-generated content may be incorrect.">
            <a:extLst>
              <a:ext uri="{FF2B5EF4-FFF2-40B4-BE49-F238E27FC236}">
                <a16:creationId xmlns:a16="http://schemas.microsoft.com/office/drawing/2014/main" id="{3529BE32-454C-23E0-891F-88E839A25B32}"/>
              </a:ext>
            </a:extLst>
          </p:cNvPr>
          <p:cNvPicPr>
            <a:picLocks noChangeAspect="1"/>
          </p:cNvPicPr>
          <p:nvPr/>
        </p:nvPicPr>
        <p:blipFill>
          <a:blip r:embed="rId4">
            <a:extLst>
              <a:ext uri="{28A0092B-C50C-407E-A947-70E740481C1C}">
                <a14:useLocalDpi xmlns:a14="http://schemas.microsoft.com/office/drawing/2010/main" val="0"/>
              </a:ext>
            </a:extLst>
          </a:blip>
          <a:srcRect t="5883" r="14676" b="28709"/>
          <a:stretch>
            <a:fillRect/>
          </a:stretch>
        </p:blipFill>
        <p:spPr>
          <a:xfrm>
            <a:off x="4196219" y="577409"/>
            <a:ext cx="7571238" cy="5219375"/>
          </a:xfrm>
          <a:prstGeom prst="rect">
            <a:avLst/>
          </a:prstGeom>
        </p:spPr>
      </p:pic>
      <p:sp>
        <p:nvSpPr>
          <p:cNvPr id="15" name="TextBox 14">
            <a:extLst>
              <a:ext uri="{FF2B5EF4-FFF2-40B4-BE49-F238E27FC236}">
                <a16:creationId xmlns:a16="http://schemas.microsoft.com/office/drawing/2014/main" id="{4C3D0BDE-6996-E30C-3118-0E88BD3D8413}"/>
              </a:ext>
            </a:extLst>
          </p:cNvPr>
          <p:cNvSpPr txBox="1"/>
          <p:nvPr/>
        </p:nvSpPr>
        <p:spPr>
          <a:xfrm>
            <a:off x="800100" y="1737358"/>
            <a:ext cx="4479447" cy="338554"/>
          </a:xfrm>
          <a:prstGeom prst="rect">
            <a:avLst/>
          </a:prstGeom>
          <a:noFill/>
        </p:spPr>
        <p:txBody>
          <a:bodyPr wrap="square" rtlCol="0">
            <a:spAutoFit/>
          </a:bodyPr>
          <a:lstStyle/>
          <a:p>
            <a:r>
              <a:rPr lang="en-US" sz="1600" b="1" dirty="0">
                <a:latin typeface="+mj-lt"/>
              </a:rPr>
              <a:t>Top 10 Countries by Customer Count</a:t>
            </a:r>
          </a:p>
        </p:txBody>
      </p:sp>
      <p:sp>
        <p:nvSpPr>
          <p:cNvPr id="18" name="TextBox 17">
            <a:extLst>
              <a:ext uri="{FF2B5EF4-FFF2-40B4-BE49-F238E27FC236}">
                <a16:creationId xmlns:a16="http://schemas.microsoft.com/office/drawing/2014/main" id="{858C0E43-5F87-C313-8CA1-D01F46FB9D38}"/>
              </a:ext>
            </a:extLst>
          </p:cNvPr>
          <p:cNvSpPr txBox="1"/>
          <p:nvPr/>
        </p:nvSpPr>
        <p:spPr>
          <a:xfrm>
            <a:off x="800100" y="2075912"/>
            <a:ext cx="3108021" cy="1323439"/>
          </a:xfrm>
          <a:prstGeom prst="rect">
            <a:avLst/>
          </a:prstGeom>
          <a:noFill/>
        </p:spPr>
        <p:txBody>
          <a:bodyPr wrap="square" rtlCol="0">
            <a:spAutoFit/>
          </a:bodyPr>
          <a:lstStyle/>
          <a:p>
            <a:r>
              <a:rPr lang="en-US" sz="1600" dirty="0" err="1">
                <a:latin typeface="+mj-lt"/>
              </a:rPr>
              <a:t>Rockbuster</a:t>
            </a:r>
            <a:r>
              <a:rPr lang="en-US" sz="1600" dirty="0">
                <a:latin typeface="+mj-lt"/>
              </a:rPr>
              <a:t> has customers in many countries. In these map visualizations we can view the Top 10 countries with the most customers.</a:t>
            </a:r>
          </a:p>
        </p:txBody>
      </p:sp>
    </p:spTree>
    <p:extLst>
      <p:ext uri="{BB962C8B-B14F-4D97-AF65-F5344CB8AC3E}">
        <p14:creationId xmlns:p14="http://schemas.microsoft.com/office/powerpoint/2010/main" val="3491691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00ECFD-0E1A-D989-FB5C-5FF0AA48AAFD}"/>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667CC349-CADA-A666-599A-A49B8BB6B8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9FAF088-EDF5-5DD5-6416-AB17C03B20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3071206-24C8-B82F-5D2F-51052EB25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4614CDF-DA4E-6563-0578-821E4052A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bstract film reel texture">
            <a:extLst>
              <a:ext uri="{FF2B5EF4-FFF2-40B4-BE49-F238E27FC236}">
                <a16:creationId xmlns:a16="http://schemas.microsoft.com/office/drawing/2014/main" id="{975D88BC-92E5-1DB6-7F6F-5A02E1EB30E7}"/>
              </a:ext>
            </a:extLst>
          </p:cNvPr>
          <p:cNvPicPr>
            <a:picLocks noGrp="1" noChangeAspect="1"/>
          </p:cNvPicPr>
          <p:nvPr>
            <p:ph idx="1"/>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6250"/>
          <a:stretch>
            <a:fillRect/>
          </a:stretch>
        </p:blipFill>
        <p:spPr>
          <a:xfrm>
            <a:off x="0" y="11"/>
            <a:ext cx="12191979" cy="6857989"/>
          </a:xfrm>
          <a:prstGeom prst="rect">
            <a:avLst/>
          </a:prstGeom>
          <a:ln w="444500" cap="sq">
            <a:solidFill>
              <a:schemeClr val="tx1"/>
            </a:solidFill>
            <a:miter lim="800000"/>
          </a:ln>
        </p:spPr>
      </p:pic>
      <p:pic>
        <p:nvPicPr>
          <p:cNvPr id="11" name="Picture 10" descr="A graph with different colored bars&#10;&#10;AI-generated content may be incorrect.">
            <a:extLst>
              <a:ext uri="{FF2B5EF4-FFF2-40B4-BE49-F238E27FC236}">
                <a16:creationId xmlns:a16="http://schemas.microsoft.com/office/drawing/2014/main" id="{DD202111-83CD-637B-C7A0-81A2336404EF}"/>
              </a:ext>
            </a:extLst>
          </p:cNvPr>
          <p:cNvPicPr>
            <a:picLocks noChangeAspect="1"/>
          </p:cNvPicPr>
          <p:nvPr/>
        </p:nvPicPr>
        <p:blipFill>
          <a:blip r:embed="rId4">
            <a:extLst>
              <a:ext uri="{28A0092B-C50C-407E-A947-70E740481C1C}">
                <a14:useLocalDpi xmlns:a14="http://schemas.microsoft.com/office/drawing/2010/main" val="0"/>
              </a:ext>
            </a:extLst>
          </a:blip>
          <a:srcRect r="13125"/>
          <a:stretch/>
        </p:blipFill>
        <p:spPr>
          <a:xfrm>
            <a:off x="246696" y="816802"/>
            <a:ext cx="11698586" cy="3147640"/>
          </a:xfrm>
          <a:prstGeom prst="rect">
            <a:avLst/>
          </a:prstGeom>
        </p:spPr>
      </p:pic>
      <p:sp>
        <p:nvSpPr>
          <p:cNvPr id="4" name="TextBox 3">
            <a:extLst>
              <a:ext uri="{FF2B5EF4-FFF2-40B4-BE49-F238E27FC236}">
                <a16:creationId xmlns:a16="http://schemas.microsoft.com/office/drawing/2014/main" id="{9DBAD1C2-A1ED-DF68-9813-4BF38B1D5013}"/>
              </a:ext>
            </a:extLst>
          </p:cNvPr>
          <p:cNvSpPr txBox="1"/>
          <p:nvPr/>
        </p:nvSpPr>
        <p:spPr>
          <a:xfrm>
            <a:off x="533401" y="4319568"/>
            <a:ext cx="11038114" cy="923330"/>
          </a:xfrm>
          <a:prstGeom prst="rect">
            <a:avLst/>
          </a:prstGeom>
          <a:noFill/>
        </p:spPr>
        <p:txBody>
          <a:bodyPr wrap="square">
            <a:spAutoFit/>
          </a:bodyPr>
          <a:lstStyle/>
          <a:p>
            <a:r>
              <a:rPr lang="en-US" dirty="0">
                <a:latin typeface="+mj-lt"/>
              </a:rPr>
              <a:t>This horizontal bar chart of </a:t>
            </a:r>
            <a:r>
              <a:rPr lang="en-US" dirty="0" err="1">
                <a:latin typeface="+mj-lt"/>
              </a:rPr>
              <a:t>Ruckbusters</a:t>
            </a:r>
            <a:r>
              <a:rPr lang="en-US" dirty="0">
                <a:latin typeface="+mj-lt"/>
              </a:rPr>
              <a:t> top 10 countries by customer count shows a clear picture of the countries with the highest customers. In the next slide we will compare it to the rental count and revenue to establish a correlation. We most likely will see that these 10 countries are the majority drivers of revenue.</a:t>
            </a:r>
            <a:endParaRPr lang="en-US" dirty="0"/>
          </a:p>
        </p:txBody>
      </p:sp>
    </p:spTree>
    <p:extLst>
      <p:ext uri="{BB962C8B-B14F-4D97-AF65-F5344CB8AC3E}">
        <p14:creationId xmlns:p14="http://schemas.microsoft.com/office/powerpoint/2010/main" val="3538217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2E2669-E202-DC7B-62AF-1FC7070E45EF}"/>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7BCD4EE-DBEE-68E7-21A8-B95B91FFCE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9F2F387-8E42-7F0C-F01C-CCBFD22C2B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62D4412-64D8-6DC9-50DC-E1FF50FB8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669AED-E6F6-C692-84FE-9EB55F635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bstract film reel texture">
            <a:extLst>
              <a:ext uri="{FF2B5EF4-FFF2-40B4-BE49-F238E27FC236}">
                <a16:creationId xmlns:a16="http://schemas.microsoft.com/office/drawing/2014/main" id="{6B200071-6165-969A-D708-518C27DC6D80}"/>
              </a:ext>
            </a:extLst>
          </p:cNvPr>
          <p:cNvPicPr>
            <a:picLocks noGrp="1" noChangeAspect="1"/>
          </p:cNvPicPr>
          <p:nvPr>
            <p:ph idx="1"/>
          </p:nvPr>
        </p:nvPicPr>
        <p:blipFill>
          <a:blip r:embed="rId3">
            <a:alphaModFix amt="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6250"/>
          <a:stretch>
            <a:fillRect/>
          </a:stretch>
        </p:blipFill>
        <p:spPr>
          <a:xfrm>
            <a:off x="0" y="11"/>
            <a:ext cx="12191979" cy="6857989"/>
          </a:xfrm>
          <a:prstGeom prst="rect">
            <a:avLst/>
          </a:prstGeom>
          <a:ln w="444500" cap="sq">
            <a:solidFill>
              <a:schemeClr val="tx1"/>
            </a:solidFill>
            <a:miter lim="800000"/>
          </a:ln>
        </p:spPr>
      </p:pic>
      <p:sp>
        <p:nvSpPr>
          <p:cNvPr id="6" name="TextBox 5">
            <a:extLst>
              <a:ext uri="{FF2B5EF4-FFF2-40B4-BE49-F238E27FC236}">
                <a16:creationId xmlns:a16="http://schemas.microsoft.com/office/drawing/2014/main" id="{56F446AF-EB7E-ED09-AC9E-8D05E63B2C93}"/>
              </a:ext>
            </a:extLst>
          </p:cNvPr>
          <p:cNvSpPr txBox="1"/>
          <p:nvPr/>
        </p:nvSpPr>
        <p:spPr>
          <a:xfrm>
            <a:off x="887186" y="723900"/>
            <a:ext cx="6232071" cy="461665"/>
          </a:xfrm>
          <a:prstGeom prst="rect">
            <a:avLst/>
          </a:prstGeom>
          <a:noFill/>
        </p:spPr>
        <p:txBody>
          <a:bodyPr wrap="square" rtlCol="0">
            <a:spAutoFit/>
          </a:bodyPr>
          <a:lstStyle/>
          <a:p>
            <a:r>
              <a:rPr lang="en-US" sz="2400" b="1" dirty="0">
                <a:latin typeface="+mj-lt"/>
              </a:rPr>
              <a:t>Top 10 Countries rental Revenue Bubble Chart</a:t>
            </a:r>
          </a:p>
        </p:txBody>
      </p:sp>
      <p:sp>
        <p:nvSpPr>
          <p:cNvPr id="7" name="TextBox 6">
            <a:extLst>
              <a:ext uri="{FF2B5EF4-FFF2-40B4-BE49-F238E27FC236}">
                <a16:creationId xmlns:a16="http://schemas.microsoft.com/office/drawing/2014/main" id="{B5264479-92DF-2126-7CFB-23FAC6B962E2}"/>
              </a:ext>
            </a:extLst>
          </p:cNvPr>
          <p:cNvSpPr txBox="1"/>
          <p:nvPr/>
        </p:nvSpPr>
        <p:spPr>
          <a:xfrm>
            <a:off x="800088" y="5140635"/>
            <a:ext cx="10591800" cy="646331"/>
          </a:xfrm>
          <a:prstGeom prst="rect">
            <a:avLst/>
          </a:prstGeom>
          <a:noFill/>
        </p:spPr>
        <p:txBody>
          <a:bodyPr wrap="square">
            <a:spAutoFit/>
          </a:bodyPr>
          <a:lstStyle/>
          <a:p>
            <a:r>
              <a:rPr lang="en-US" dirty="0">
                <a:latin typeface="+mj-lt"/>
              </a:rPr>
              <a:t>This bubble chart visually compares the top 10 countries by total revenue, helping to quickly identify which markets are high-performing overall.</a:t>
            </a:r>
          </a:p>
        </p:txBody>
      </p:sp>
      <p:pic>
        <p:nvPicPr>
          <p:cNvPr id="9" name="Picture 8">
            <a:extLst>
              <a:ext uri="{FF2B5EF4-FFF2-40B4-BE49-F238E27FC236}">
                <a16:creationId xmlns:a16="http://schemas.microsoft.com/office/drawing/2014/main" id="{0FA25815-8B5A-BF2D-41C3-8D65D016E1CC}"/>
              </a:ext>
            </a:extLst>
          </p:cNvPr>
          <p:cNvPicPr>
            <a:picLocks noChangeAspect="1"/>
          </p:cNvPicPr>
          <p:nvPr/>
        </p:nvPicPr>
        <p:blipFill>
          <a:blip r:embed="rId5"/>
          <a:srcRect l="7066" t="13822" r="5863" b="2945"/>
          <a:stretch>
            <a:fillRect/>
          </a:stretch>
        </p:blipFill>
        <p:spPr>
          <a:xfrm>
            <a:off x="2445305" y="1394200"/>
            <a:ext cx="7301390" cy="3640083"/>
          </a:xfrm>
          <a:prstGeom prst="rect">
            <a:avLst/>
          </a:prstGeom>
        </p:spPr>
      </p:pic>
    </p:spTree>
    <p:extLst>
      <p:ext uri="{BB962C8B-B14F-4D97-AF65-F5344CB8AC3E}">
        <p14:creationId xmlns:p14="http://schemas.microsoft.com/office/powerpoint/2010/main" val="1356111417"/>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8223</TotalTime>
  <Words>1028</Words>
  <Application>Microsoft Office PowerPoint</Application>
  <PresentationFormat>Widescreen</PresentationFormat>
  <Paragraphs>161</Paragraphs>
  <Slides>20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vt:lpstr>
      <vt:lpstr>Arial</vt:lpstr>
      <vt:lpstr>Calisto MT</vt:lpstr>
      <vt:lpstr>Univers Condensed</vt:lpstr>
      <vt:lpstr>ChronicleVTI</vt:lpstr>
      <vt:lpstr>PowerPoint Presentation</vt:lpstr>
      <vt:lpstr>PowerPoint Presentation</vt:lpstr>
      <vt:lpstr>PowerPoint Presentation</vt:lpstr>
      <vt:lpstr>PowerPoint Presentation</vt:lpstr>
      <vt:lpstr>Rockbuster Video Business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Esteban Torres-Flores</dc:creator>
  <cp:lastModifiedBy>Esteban Torres-Flores</cp:lastModifiedBy>
  <cp:revision>2</cp:revision>
  <dcterms:created xsi:type="dcterms:W3CDTF">2025-05-17T16:58:46Z</dcterms:created>
  <dcterms:modified xsi:type="dcterms:W3CDTF">2025-06-25T23:59:05Z</dcterms:modified>
</cp:coreProperties>
</file>